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56B8E-AB72-4CA9-BF59-3F37EF2E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52D9D2-F0A7-4639-934E-462375159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57D95-B1C5-4FA8-BCC8-1D441A5D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613B6-52E2-47A4-9586-61928C3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CCAD-947F-4C3D-8FA5-1BD3D4FC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05D26-8F1E-42E8-80FC-5FD800C1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E8A55-C003-4A46-8B5F-B7EF14C0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1C658-239A-4615-B0E2-C8A45302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29094-D1FA-4189-9719-2BD8321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31EA-4D71-4B6C-8EDA-30861BD6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EA0B15-B1A4-4E87-8D25-D8F3BAC3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7DB5A-0510-4EF9-B552-81661B0A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9E56B-0254-4420-A079-559B5E65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4DAE1-ED01-4F94-B14F-5C7B3BF6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E67A6-F731-4D0E-BF8F-40714CCB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B9C64-25FB-4D35-A2CB-F79640B6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5D538-652B-4B58-B31C-103FEC3E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54F92-3590-4E3F-B6F3-B7DB9E13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31DBF-4B90-4323-B05E-C291572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93F98-C279-4CA1-8A1F-32B1756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9536-CDC3-437D-B5CE-A0161B42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CB3DC-946D-4903-B71A-728CD770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518CF-85E7-4FEF-94BA-A777B974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D3128-0528-40BE-ABCC-B9F4DAFF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9EFF4-4CEB-4ED1-8378-E087FE5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7F99-7DD4-46D2-B0DF-35E618DB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190D2-EE1F-4C12-855D-AED3B9E4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FECE1-3321-41F7-8A75-983A6EFC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34047-4E82-4A27-98DA-07F5C06E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8EF32-6EB9-4999-A615-A85D1FF9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0AD23-4761-4896-BACD-78F68B12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0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8E930-D5E5-46DE-BC78-4DCC2F87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1A36-C094-4E0B-A890-A3B56DD6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09057-0D0B-4ADF-93F4-6C80FB28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D925E-8A48-4469-8D7E-9FF00DAE0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2F9E1-FA14-4C59-9201-A59F0DBC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B9172-1434-4E84-8AED-D1608E63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E7256-414C-457E-9DF4-52716BB4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43D417-111B-4A4C-92B7-BF7BC992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8AC06-2E71-4700-9E63-D2D39A2D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89DA25-1102-480B-91EF-849A66CB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7B8ED1-334B-4A40-8347-94ED257D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3C663-A319-4D17-A8D8-20D4BE7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DEB5C1-6042-454A-98FD-3621ED94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31642-BAE0-46F7-BCEE-C29146C8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23ABE-04AA-4CCE-ADEF-4B271C7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2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5B663-EAD8-4B7F-A63D-58518D49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D4C4-A1DD-46D3-AE01-B1C7B4F0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D8C6-6A11-4754-9465-5CF024F1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815C9-607E-44F9-BCE4-44A132EE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8FAC9-B1D8-485C-A2D6-F737D02A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D1F68-9AA6-45CC-B3B1-8904D952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3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934C-C445-46A1-98C0-32922E98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B9F5B-4482-4607-B39B-74F793AF5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462B76-BC10-4302-9788-65AF09026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6BD4B-7D34-4887-A260-74148FA6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2D456-0186-4759-B52C-5B1F8861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B6800-BA1A-48C2-8182-07B8D394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AB9A51-C855-4000-BE75-3896EB98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F00EF-FDD7-4951-91E0-695DC069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17F60-5B37-4AE6-BCC4-33EA632A6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7709-6E91-4C82-BB83-995F17EA7C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61E9E-D8E9-4281-86AA-9E85320EC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92822-90D9-4E0A-A3EA-8765A620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1D48-EF5D-4560-BE04-6FC543BA3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B8ED-79F3-4907-86E9-579FE398C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/>
              <a:t>Photo Organizer</a:t>
            </a:r>
            <a:endParaRPr lang="ko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B1889-CDFC-409C-BEE8-040C0665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2013210033</a:t>
            </a:r>
          </a:p>
          <a:p>
            <a:r>
              <a:rPr lang="ko-KR" altLang="en-US"/>
              <a:t>이재웅</a:t>
            </a:r>
          </a:p>
        </p:txBody>
      </p:sp>
    </p:spTree>
    <p:extLst>
      <p:ext uri="{BB962C8B-B14F-4D97-AF65-F5344CB8AC3E}">
        <p14:creationId xmlns:p14="http://schemas.microsoft.com/office/powerpoint/2010/main" val="224513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1DBF1-0652-4001-A993-8BE58CEA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Functional</a:t>
            </a:r>
            <a:r>
              <a:rPr lang="ko-KR" altLang="en-US"/>
              <a:t> </a:t>
            </a:r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4806A-3E0A-4BFF-9E42-C9BB558E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Image</a:t>
            </a:r>
            <a:r>
              <a:rPr lang="ko-KR" altLang="en-US"/>
              <a:t> </a:t>
            </a:r>
            <a:r>
              <a:rPr lang="en-US" altLang="ko-KR"/>
              <a:t>classification</a:t>
            </a:r>
            <a:r>
              <a:rPr lang="ko-KR" altLang="en-US"/>
              <a:t>을 통해 각 사진 분류</a:t>
            </a:r>
            <a:r>
              <a:rPr lang="en-US" altLang="ko-KR"/>
              <a:t>, </a:t>
            </a:r>
            <a:r>
              <a:rPr lang="ko-KR" altLang="en-US"/>
              <a:t>결과 라벨링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분류기준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본인이 포함된 사진</a:t>
            </a:r>
            <a:r>
              <a:rPr lang="en-US" altLang="ko-KR"/>
              <a:t>, </a:t>
            </a:r>
            <a:r>
              <a:rPr lang="ko-KR" altLang="en-US"/>
              <a:t>포함되지 않은 사진</a:t>
            </a:r>
            <a:r>
              <a:rPr lang="en-US" altLang="ko-KR"/>
              <a:t>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본인만 포함된 사진</a:t>
            </a:r>
            <a:r>
              <a:rPr lang="en-US" altLang="ko-KR"/>
              <a:t>, </a:t>
            </a:r>
            <a:r>
              <a:rPr lang="ko-KR" altLang="en-US"/>
              <a:t>타인과 같이 찍은 사진 등등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/>
          </a:p>
          <a:p>
            <a:r>
              <a:rPr lang="ko-KR" altLang="en-US"/>
              <a:t>위 기준을 토대로 폴더화 </a:t>
            </a:r>
            <a:r>
              <a:rPr lang="en-US" altLang="ko-KR"/>
              <a:t>(</a:t>
            </a:r>
            <a:r>
              <a:rPr lang="ko-KR" altLang="en-US"/>
              <a:t>그룹화</a:t>
            </a:r>
            <a:r>
              <a:rPr lang="en-US" altLang="ko-KR"/>
              <a:t>)</a:t>
            </a:r>
          </a:p>
          <a:p>
            <a:r>
              <a:rPr lang="ko-KR" altLang="en-US"/>
              <a:t>특정 기준이 명확하지 않은 사진의 경우 사용자가 직접 분류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8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070A2-DB1C-40CD-85E5-9F2C9CB1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81BB0-24D9-44B2-B3F7-C089BF1D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Functional UI Requirements</a:t>
            </a:r>
          </a:p>
          <a:p>
            <a:endParaRPr lang="en-US" altLang="ko-KR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기준 설정 기능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r>
              <a:rPr lang="ko-KR" altLang="en-US"/>
              <a:t>단순히 타인과 찍은 사진이 아닌</a:t>
            </a:r>
            <a:r>
              <a:rPr lang="en-US" altLang="ko-KR"/>
              <a:t>, </a:t>
            </a:r>
            <a:r>
              <a:rPr lang="ko-KR" altLang="en-US"/>
              <a:t>자주 찍는 연인 또는 가족과의 얼굴을 학습 후 더 자세하게 분류가능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endParaRPr lang="en-US" altLang="ko-KR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자동 폴더화 기능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r>
              <a:rPr lang="ko-KR" altLang="en-US"/>
              <a:t>설정된 기준에 따라 폴더를 생성하고</a:t>
            </a:r>
            <a:r>
              <a:rPr lang="en-US" altLang="ko-KR"/>
              <a:t>, </a:t>
            </a:r>
            <a:r>
              <a:rPr lang="ko-KR" altLang="en-US"/>
              <a:t>각 사진을 해당 폴더로 이동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endParaRPr lang="en-US" altLang="ko-KR"/>
          </a:p>
          <a:p>
            <a:pPr>
              <a:buFont typeface="맑은 고딕" panose="020B0503020000020004" pitchFamily="50" charset="-127"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7579E-2679-41FA-89E2-020E6729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</a:t>
            </a:r>
            <a:r>
              <a:rPr lang="ko-KR" altLang="en-US"/>
              <a:t> </a:t>
            </a:r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576B4-A519-4CA3-8085-892F2EEC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Non Functional UI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라벨의 시각화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r>
              <a:rPr lang="ko-KR" altLang="en-US"/>
              <a:t>단순 라벨링이 아닌</a:t>
            </a:r>
            <a:r>
              <a:rPr lang="en-US" altLang="ko-KR"/>
              <a:t>, </a:t>
            </a:r>
            <a:r>
              <a:rPr lang="ko-KR" altLang="en-US"/>
              <a:t>분류된 사진 별 라벨들의 색을 다르게 하여 사용자가 더욱 간편하게 볼 수 있게함</a:t>
            </a:r>
            <a:endParaRPr lang="en-US" altLang="ko-KR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분류된 사진들은 사용자가 원하는 크기</a:t>
            </a:r>
            <a:r>
              <a:rPr lang="en-US" altLang="ko-KR"/>
              <a:t> </a:t>
            </a:r>
            <a:r>
              <a:rPr lang="ko-KR" altLang="en-US"/>
              <a:t>및 그리드로 나열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r>
              <a:rPr lang="ko-KR" altLang="en-US"/>
              <a:t>화면에 나열될 사진들의 형태나 크기</a:t>
            </a:r>
            <a:r>
              <a:rPr lang="en-US" altLang="ko-KR"/>
              <a:t>, </a:t>
            </a:r>
            <a:r>
              <a:rPr lang="ko-KR" altLang="en-US"/>
              <a:t>배열 형태</a:t>
            </a:r>
            <a:r>
              <a:rPr lang="en-US" altLang="ko-KR"/>
              <a:t>, </a:t>
            </a:r>
            <a:r>
              <a:rPr lang="ko-KR" altLang="en-US"/>
              <a:t>그리드 조절 가능</a:t>
            </a:r>
            <a:endParaRPr lang="en-US" altLang="ko-KR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분류되지 않은 사진들을 쉽게 확인가능</a:t>
            </a:r>
            <a:endParaRPr lang="en-US" altLang="ko-KR"/>
          </a:p>
          <a:p>
            <a:pPr lvl="2">
              <a:buFont typeface="맑은 고딕" panose="020B0503020000020004" pitchFamily="50" charset="-127"/>
              <a:buChar char="-"/>
            </a:pPr>
            <a:r>
              <a:rPr lang="ko-KR" altLang="en-US"/>
              <a:t>분류되지 않은 사진들을 한 폴더에 모으고</a:t>
            </a:r>
            <a:r>
              <a:rPr lang="en-US" altLang="ko-KR"/>
              <a:t>, </a:t>
            </a:r>
            <a:r>
              <a:rPr lang="ko-KR" altLang="en-US"/>
              <a:t>화면에 빨간색 계열로 띄워 사용자가 쉽게 확인하고 분류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99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B749F-14E8-46D1-9F2A-FC4C739E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Scenarios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64874-36B4-4234-8C3C-380053AA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올해 연인과 찍었던 사진들을 정리해서 보는 경우</a:t>
            </a:r>
            <a:endParaRPr lang="en-US" altLang="ko-KR"/>
          </a:p>
          <a:p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어플리케이션에 사진을 불러온다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기준으로 </a:t>
            </a:r>
            <a:r>
              <a:rPr lang="en-US" altLang="ko-KR"/>
              <a:t>"</a:t>
            </a:r>
            <a:r>
              <a:rPr lang="ko-KR" altLang="en-US"/>
              <a:t>본인이 포함된</a:t>
            </a:r>
            <a:r>
              <a:rPr lang="en-US" altLang="ko-KR"/>
              <a:t>" </a:t>
            </a:r>
            <a:r>
              <a:rPr lang="ko-KR" altLang="en-US"/>
              <a:t>과</a:t>
            </a:r>
            <a:r>
              <a:rPr lang="en-US" altLang="ko-KR"/>
              <a:t> "</a:t>
            </a:r>
            <a:r>
              <a:rPr lang="ko-KR" altLang="en-US"/>
              <a:t>타인과 같이 찍은</a:t>
            </a:r>
            <a:r>
              <a:rPr lang="en-US" altLang="ko-KR"/>
              <a:t>"</a:t>
            </a:r>
            <a:r>
              <a:rPr lang="ko-KR" altLang="en-US"/>
              <a:t> 을 선택한다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연인의 얼굴을 등록하기 위해 연인의 사진을 앱에 등록한다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분류 후 사진이 저장될 폴더명을 입력한다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기준에 따른 분류작업을 실행한다 </a:t>
            </a:r>
            <a:r>
              <a:rPr lang="en-US" altLang="ko-KR"/>
              <a:t>(</a:t>
            </a:r>
            <a:r>
              <a:rPr lang="ko-KR" altLang="en-US"/>
              <a:t>분류하기 버튼</a:t>
            </a:r>
            <a:r>
              <a:rPr lang="en-US" altLang="ko-KR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작업이 완료되면 해당 폴더에 들어가서 원하는 크기 및 그리드로 사진을 본다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88F72-14D5-439E-AA47-6CB548D9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B2B41-09FB-43C6-84D3-83E505CA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 친구와 찍은 사진을 모두 삭제하고 싶은 경우</a:t>
            </a:r>
            <a:endParaRPr lang="en-US" altLang="ko-KR"/>
          </a:p>
          <a:p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어플리케이션에 사진을 불러온다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어플리케이션에 특정 친구의 사진을 등록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특정 친구와 찍은 사진을 감별하기 위한 기준 설립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Image classifier</a:t>
            </a:r>
            <a:r>
              <a:rPr lang="ko-KR" altLang="en-US"/>
              <a:t>가 분류한 사진들을 사용자가 지정한 특정 폴더에 이동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해당 폴더를 삭제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8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12D839-2E56-46B6-9608-AF6785F9A216}"/>
              </a:ext>
            </a:extLst>
          </p:cNvPr>
          <p:cNvSpPr txBox="1">
            <a:spLocks/>
          </p:cNvSpPr>
          <p:nvPr/>
        </p:nvSpPr>
        <p:spPr>
          <a:xfrm>
            <a:off x="1524000" y="2342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/>
              <a:t>Q&amp;A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323174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257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Photo Organizer</vt:lpstr>
      <vt:lpstr>Functional Requirements</vt:lpstr>
      <vt:lpstr>UI Requirements</vt:lpstr>
      <vt:lpstr>UI Requirements</vt:lpstr>
      <vt:lpstr>Scenarios</vt:lpstr>
      <vt:lpstr>Task Model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Organizer</dc:title>
  <dc:creator>admin</dc:creator>
  <cp:lastModifiedBy>admin</cp:lastModifiedBy>
  <cp:revision>12</cp:revision>
  <dcterms:created xsi:type="dcterms:W3CDTF">2018-12-02T10:08:41Z</dcterms:created>
  <dcterms:modified xsi:type="dcterms:W3CDTF">2018-12-02T21:46:25Z</dcterms:modified>
</cp:coreProperties>
</file>