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iOS에서의 동시성 프로그래밍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iOS에서의 Concurrency Programming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Thread를 직접 생성하는 방법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GCD(Grand Central Dispatch) dispatch queue를 이용하는 방법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NSOperationQueue와 NSOperation 클래스를 이용하는 방법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NSThread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/>
              <a:t>Thread를 구현하고 있는 클래스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/>
              <a:t>thread를 생성하고 실행하기 위한 두가지 방법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000"/>
              <a:t>NSThread의 클래스 메소드 이용</a:t>
            </a:r>
            <a:br>
              <a:rPr lang="ko" sz="2000"/>
            </a:br>
            <a:r>
              <a:rPr lang="ko" sz="2000">
                <a:solidFill>
                  <a:srgbClr val="3C78D8"/>
                </a:solidFill>
              </a:rPr>
              <a:t>detachNewThreadSelector:toTarget:withObject:</a:t>
            </a:r>
            <a:br>
              <a:rPr lang="ko" sz="2000">
                <a:solidFill>
                  <a:srgbClr val="3C78D8"/>
                </a:solidFill>
              </a:rPr>
            </a:br>
            <a:r>
              <a:rPr lang="ko" sz="2000">
                <a:solidFill>
                  <a:srgbClr val="000000"/>
                </a:solidFill>
              </a:rPr>
              <a:t>메소드 실행시 바로 thread 생성 및 시작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ko" sz="2000">
                <a:solidFill>
                  <a:srgbClr val="000000"/>
                </a:solidFill>
              </a:rPr>
              <a:t>NSThread 객체 생성</a:t>
            </a:r>
            <a:br>
              <a:rPr lang="ko" sz="2000">
                <a:solidFill>
                  <a:srgbClr val="000000"/>
                </a:solidFill>
              </a:rPr>
            </a:br>
            <a:r>
              <a:rPr lang="ko" sz="2000">
                <a:solidFill>
                  <a:srgbClr val="3C78D8"/>
                </a:solidFill>
              </a:rPr>
              <a:t>initWithTarget:selector:object:</a:t>
            </a:r>
            <a:r>
              <a:rPr lang="ko" sz="2000">
                <a:solidFill>
                  <a:srgbClr val="000000"/>
                </a:solidFill>
              </a:rPr>
              <a:t> 메소드로 초기화</a:t>
            </a:r>
            <a:br>
              <a:rPr lang="ko" sz="2000">
                <a:solidFill>
                  <a:srgbClr val="000000"/>
                </a:solidFill>
              </a:rPr>
            </a:br>
            <a:r>
              <a:rPr lang="ko" sz="2000">
                <a:solidFill>
                  <a:srgbClr val="000000"/>
                </a:solidFill>
              </a:rPr>
              <a:t>start 메소드로 시작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ko" sz="2000">
                <a:solidFill>
                  <a:srgbClr val="000000"/>
                </a:solidFill>
              </a:rPr>
              <a:t>분리된 thread에서 시작하는 작업은 target 객체의 selector 가 정의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NSObject의 selector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모든 객체는</a:t>
            </a:r>
            <a:br>
              <a:rPr lang="ko"/>
            </a:br>
            <a:r>
              <a:rPr lang="ko">
                <a:solidFill>
                  <a:srgbClr val="3C78D8"/>
                </a:solidFill>
              </a:rPr>
              <a:t>performSelectorInBackground:withObject:</a:t>
            </a:r>
            <a:br>
              <a:rPr lang="ko">
                <a:solidFill>
                  <a:srgbClr val="3C78D8"/>
                </a:solidFill>
              </a:rPr>
            </a:br>
            <a:r>
              <a:rPr lang="ko">
                <a:solidFill>
                  <a:srgbClr val="000000"/>
                </a:solidFill>
              </a:rPr>
              <a:t>메소드를 가지고 있다.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</a:rPr>
              <a:t>해당 selector를 시작함수로 하는 thread를 생성하여 실행하는 메소드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ko">
                <a:solidFill>
                  <a:srgbClr val="000000"/>
                </a:solidFill>
              </a:rPr>
              <a:t>selector에서 thread에 필요한 설정을 한다. </a:t>
            </a:r>
            <a:br>
              <a:rPr lang="ko">
                <a:solidFill>
                  <a:srgbClr val="000000"/>
                </a:solidFill>
              </a:rPr>
            </a:br>
            <a:r>
              <a:rPr lang="ko">
                <a:solidFill>
                  <a:srgbClr val="000000"/>
                </a:solidFill>
              </a:rPr>
              <a:t>예) autorelease pool, run loop 설정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Synchronization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/>
              <a:t>NSLock class</a:t>
            </a:r>
            <a:br>
              <a:rPr lang="ko" sz="2400"/>
            </a:br>
            <a:r>
              <a:rPr lang="ko" sz="2400"/>
              <a:t>NSLock 객체를 생성한 후 보호가 필요한 코드 영역에 앞뒤로 lock, unlock 메소드를 호출한다.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/>
              <a:t>@synchronized(obj) { }</a:t>
            </a:r>
            <a:br>
              <a:rPr lang="ko" sz="2400"/>
            </a:br>
            <a:r>
              <a:rPr lang="ko" sz="2400"/>
              <a:t>보호가 필요한 코드를 @synchronized(obj) { } 코드로 둘러싼다. 같은 obj 객체를 전달한 thread는 상호 배제된다.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GCD Dispatch Queue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코드 블록을 동기적이거나 비동기적으로 실행시켜주는 queue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Dispatch queue에 추가되는 작업(task)은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/>
              <a:t>함수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/>
              <a:t>Block 객체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Dispatch queue는 FIFO 구조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/>
              <a:t>추가된 순서대로 실행이 시작된다.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Dispatch Queue의 유형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/>
              <a:t>Serial Dispatch Queue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000"/>
              <a:t>같은 queue 내의 작업은 한번에 하나씩 실행된다.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000"/>
              <a:t>다른 queue의 작업들은 동시에 실행될 수 있다. 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000"/>
              <a:t>사용자가 직접 생성해서 사용한다. (private dispatch queue)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/>
              <a:t>Concurrent Dispatch Queue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000"/>
              <a:t>실행 시작은 FIFO 방식으로 시작되지만 실행은 동시에 이루어진다.</a:t>
            </a:r>
          </a:p>
          <a:p>
            <a:pPr indent="-355600" lvl="1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000"/>
              <a:t>생성하거나 미리 정의된 global dispatch queue를 얻어서 사용한다.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Dispatch Queue의 유형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/>
              <a:t>Main Dispatch Queue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000"/>
              <a:t>메인 thread에서 작업을 진행시킬 수 있는 serial queue</a:t>
            </a:r>
          </a:p>
          <a:p>
            <a:pPr indent="-355600" lvl="1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000"/>
              <a:t>main run loop 사이사이에 작업이 끼워 넣어진다.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Serial Dispatch Queue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800"/>
              <a:t>dispatch_queue_create(큐_이름, 큐_속성)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200"/>
              <a:t>dispatch_queue_t 타입을 리턴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200"/>
              <a:t>큐_속성은 아직 구현 안 됨, NULL 전달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800"/>
              <a:t>Lock 대신에 공유 데이터를 보호하는 데 사용될 수 있다. 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200"/>
              <a:t>공유 데이터에 접근하는 작업을 모두 dispatch_sync 함수로 serial dispatch queue에 전달하는 방식으로 작성.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200"/>
              <a:t>동시에 실행되지 않기에 race condition이 일어나지 않는다.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Concurrent Dispatch Queue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Global Dispatch Queue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/>
              <a:t>네 가지 priority : high, default, low, background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/>
              <a:t>dispatch_get_global_queue(우선순위, 0)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/>
              <a:t>시스템의 기본 dispatch queue, 직접 생성할 필요 없음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Main Dispatch Queue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dispatch_get_main_queue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/>
              <a:t>main thread와 연관되는 serial dispatch queue를 반환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Sequential vs Concurrent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Sequential Operation</a:t>
            </a:r>
            <a:br>
              <a:rPr lang="ko"/>
            </a:br>
            <a:r>
              <a:rPr lang="ko"/>
              <a:t>한번에 작업을 하나씩 처리하는 것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Concurrent Operation</a:t>
            </a:r>
            <a:br>
              <a:rPr lang="ko"/>
            </a:br>
            <a:r>
              <a:rPr lang="ko"/>
              <a:t>둘 이상의 작업을 동시에 처리하는 것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Queue에 작업 추가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dispatch_async(큐, 작업블록)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/>
              <a:t>비동기적인 작업 실행, 즉 작업을 queue에 넣고 현재 thread가 작업이 끝나기를 기다리지 않고 다음 코드로 넘어간다.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dispatch_sync(큐, 작업블록)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/>
              <a:t>동기적인 작업 실행, 즉 작업을 queue에 넣고 그 작업이 끝날 때까지 현재 thread가 기다린다.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NSOperationQueue, NSOperation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thread를 직접 생성하고 관리하는 것은 복잡하고 최적화가 어렵고 오류 가능성도 크다.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thread의 생성, 관리를 내부적으로 하고 thread에서 할 작업에 집중할 수 있도록 기능을 제공하는 클래스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NSOperation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NSOperation 프로그램이 실행시키는 한 단위의 작업을 나타내는 추상 클래스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NSOperation 객체를 사용하려면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/>
              <a:t>NSInvocationOperation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/>
              <a:t>NSBlockOperation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/>
              <a:t>NSOperation의 하위클래스 정의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NSInvocationOperation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작업을 정의하기 위해 객체와 selector를 사용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3C78D8"/>
                </a:solidFill>
              </a:rPr>
              <a:t>initWithTarget:selector:object:</a:t>
            </a:r>
            <a:r>
              <a:rPr lang="ko"/>
              <a:t> 초기화 메소드로 객체와 셀렉터를 전달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NSBlockOperation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/>
              <a:t>작업을 정의하기 위해 Block객체를 사용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/>
              <a:t>하나 이상의 Block객체를 추가할 수 있다.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/>
              <a:t>이 Operation객체가 실행되면 자신이 가진 블록 객체를 global concurrent dispatch queue에 추가한다. 그리고 모든 블록이 실행이 끝날 때까지 기다렸다가 끝나면 자신도 완료시킨다.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>
                <a:solidFill>
                  <a:srgbClr val="3C78D8"/>
                </a:solidFill>
              </a:rPr>
              <a:t>blockOperationWithBlock: </a:t>
            </a:r>
            <a:r>
              <a:rPr lang="ko" sz="2400">
                <a:solidFill>
                  <a:srgbClr val="000000"/>
                </a:solidFill>
              </a:rPr>
              <a:t>클래스 메소드로 객체를 얻는다.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>
                <a:solidFill>
                  <a:srgbClr val="3C78D8"/>
                </a:solidFill>
              </a:rPr>
              <a:t>addExecutionBlock: </a:t>
            </a:r>
            <a:r>
              <a:rPr lang="ko" sz="2400">
                <a:solidFill>
                  <a:srgbClr val="000000"/>
                </a:solidFill>
              </a:rPr>
              <a:t>메소드로 블록 추가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NSOperation의 하위클래스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non-concurrent operation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>
                <a:solidFill>
                  <a:srgbClr val="3C78D8"/>
                </a:solidFill>
              </a:rPr>
              <a:t>isConcurrent</a:t>
            </a:r>
            <a:r>
              <a:rPr lang="ko"/>
              <a:t> 메소드가 NO 리턴</a:t>
            </a:r>
          </a:p>
          <a:p>
            <a:pPr rtl="0">
              <a:spcBef>
                <a:spcPts val="0"/>
              </a:spcBef>
              <a:buNone/>
            </a:pPr>
            <a:r>
              <a:rPr lang="ko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concurrent operation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>
                <a:solidFill>
                  <a:srgbClr val="3C78D8"/>
                </a:solidFill>
              </a:rPr>
              <a:t>isConcurrent</a:t>
            </a:r>
            <a:r>
              <a:rPr lang="ko"/>
              <a:t> 메소드가 YES 리턴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Non-Concurrent Operation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시작과 관련된 모든 부분은 상위 클래스의 내부구조를 이용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초기화 메소드와 작업을 정의할 </a:t>
            </a:r>
            <a:r>
              <a:rPr lang="ko">
                <a:solidFill>
                  <a:srgbClr val="3C78D8"/>
                </a:solidFill>
              </a:rPr>
              <a:t>main</a:t>
            </a:r>
            <a:r>
              <a:rPr lang="ko"/>
              <a:t> 메소드만 재정의하면 된다.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Concurrent Operation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3C78D8"/>
                </a:solidFill>
              </a:rPr>
              <a:t>start, main, isExecuting, isFinished, isConcurrent</a:t>
            </a:r>
            <a:r>
              <a:rPr lang="ko"/>
              <a:t> 메소드를 재정의해야 한다.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>
                <a:solidFill>
                  <a:srgbClr val="3C78D8"/>
                </a:solidFill>
              </a:rPr>
              <a:t>start</a:t>
            </a:r>
            <a:r>
              <a:rPr lang="ko"/>
              <a:t> - thread를 설정하고 실행환경 설정, main 호출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>
                <a:solidFill>
                  <a:srgbClr val="3C78D8"/>
                </a:solidFill>
              </a:rPr>
              <a:t>main</a:t>
            </a:r>
            <a:r>
              <a:rPr lang="ko"/>
              <a:t> - 작업을 정의하는 곳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>
                <a:solidFill>
                  <a:srgbClr val="3C78D8"/>
                </a:solidFill>
              </a:rPr>
              <a:t>isExecuting, isFinished</a:t>
            </a:r>
            <a:r>
              <a:rPr lang="ko"/>
              <a:t> - 작업의 상태를 외부에 알리기 위한 메소드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ko">
                <a:solidFill>
                  <a:srgbClr val="3C78D8"/>
                </a:solidFill>
              </a:rPr>
              <a:t>isConcurrent</a:t>
            </a:r>
            <a:r>
              <a:rPr lang="ko"/>
              <a:t> - YES를 리턴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Operation Cancel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Operation은 실행 전이나, 실행 도중에 Cancel될 수 있다.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Cancel을 구현하기 위해 </a:t>
            </a:r>
            <a:r>
              <a:rPr lang="ko">
                <a:solidFill>
                  <a:srgbClr val="3C78D8"/>
                </a:solidFill>
              </a:rPr>
              <a:t>isCancelled</a:t>
            </a:r>
            <a:r>
              <a:rPr lang="ko"/>
              <a:t> 메소드 이용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main 메소드를 정의할 때, 중간중간 </a:t>
            </a:r>
            <a:r>
              <a:rPr lang="ko">
                <a:solidFill>
                  <a:srgbClr val="3C78D8"/>
                </a:solidFill>
              </a:rPr>
              <a:t>isCancelled</a:t>
            </a:r>
            <a:r>
              <a:rPr lang="ko"/>
              <a:t>가 YES인지 체크하여 YES인 경우 작업을 멈추고 main 메소드를 return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Operation간 Dependency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Operation의 실행을 위해 다른 Operation의 실행완료가 필요한 경우 등을 위해 관계 설정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특정 Operation에 dependent한 Operation은 dependency가 설정된 operation이 끝날 때까지 실행되지 않는다. (not ready)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[anObj </a:t>
            </a:r>
            <a:r>
              <a:rPr lang="ko">
                <a:solidFill>
                  <a:srgbClr val="3C78D8"/>
                </a:solidFill>
              </a:rPr>
              <a:t>addDependency:</a:t>
            </a:r>
            <a:r>
              <a:rPr lang="ko"/>
              <a:t>targetObj]</a:t>
            </a:r>
            <a:br>
              <a:rPr lang="ko"/>
            </a:br>
            <a:r>
              <a:rPr lang="ko"/>
              <a:t>형태로 설정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Concurrency Operation의 필요성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하나의 프로세서는 Sequential하게 작업을 처리한다.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Sequential한 방식은 중간에 시간이 오래 걸리는 작업이 중간에 끼어 있을 때 그 작업이 끝날 때까지 다른 작업을 처리하지 못한다.</a:t>
            </a:r>
            <a:br>
              <a:rPr lang="ko"/>
            </a:br>
            <a:r>
              <a:rPr lang="ko" sz="2400">
                <a:solidFill>
                  <a:srgbClr val="3C78D8"/>
                </a:solidFill>
              </a:rPr>
              <a:t>예시) 앱에서 리스트에 표시할 이미지를 서버로부터 내려받는 동안 사용자 조작에 반응하지 못함.</a:t>
            </a:r>
            <a:br>
              <a:rPr lang="ko">
                <a:solidFill>
                  <a:srgbClr val="4A86E8"/>
                </a:solidFill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Operation Priority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Operation의 실행순서를 결정할 수 있는 속성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같은 Queue 안에 있는 준비가 된(ready) Operation중 Priority가 높은 것부터 실행된다.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3C78D8"/>
                </a:solidFill>
              </a:rPr>
              <a:t>setQueuePriority: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Completion Block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main 작업이 끝나면 completion block을 실행시킨다.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3C78D8"/>
                </a:solidFill>
              </a:rPr>
              <a:t>setCompletionBlock: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Operation의 실행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NSOperationQueue 객체에 추가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직접 </a:t>
            </a:r>
            <a:r>
              <a:rPr lang="ko">
                <a:solidFill>
                  <a:srgbClr val="3C78D8"/>
                </a:solidFill>
              </a:rPr>
              <a:t>start</a:t>
            </a:r>
            <a:r>
              <a:rPr lang="ko"/>
              <a:t> 메소드 호출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NSOperationQueue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Concurrent operation queue</a:t>
            </a:r>
          </a:p>
          <a:p>
            <a:pPr indent="-419100" lvl="0" marL="457200" rtl="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3C78D8"/>
                </a:solidFill>
              </a:rPr>
              <a:t>addOperation: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ko">
                <a:solidFill>
                  <a:srgbClr val="000000"/>
                </a:solidFill>
              </a:rPr>
              <a:t>Operation 하나 추가</a:t>
            </a:r>
          </a:p>
          <a:p>
            <a:pPr indent="-419100" lvl="0" marL="457200" rtl="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3C78D8"/>
                </a:solidFill>
              </a:rPr>
              <a:t>addOperations:waitUnitlFinished: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ko">
                <a:solidFill>
                  <a:srgbClr val="000000"/>
                </a:solidFill>
              </a:rPr>
              <a:t>Operation 여러 개 추가</a:t>
            </a:r>
          </a:p>
          <a:p>
            <a:pPr indent="-419100" lvl="0" marL="457200" rtl="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3C78D8"/>
                </a:solidFill>
              </a:rPr>
              <a:t>addOperationWithBlock: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ko">
                <a:solidFill>
                  <a:srgbClr val="000000"/>
                </a:solidFill>
              </a:rPr>
              <a:t>Operation 객체 없이 블록으로 추가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</a:rPr>
              <a:t>Queue에 추가된 Operation은 바로 실행된다.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NSOperationQueue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Concurrent operation queue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3C78D8"/>
                </a:solidFill>
              </a:rPr>
              <a:t>setMaxConcurrentOperationCount:</a:t>
            </a:r>
            <a:r>
              <a:rPr lang="ko"/>
              <a:t> 메소드로 1을 설정하면 한번에 하나의 operation만 실행한다.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operation의 실행 순서에 영향을 주는 dependency, priority 때문에 FIFO 방식의 실행순서가 유지되지는 않을 수도 있다.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 sz="3200"/>
              <a:t>iOS에서 동시성 프로그래밍을 할때 주의할 점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047750"/>
            <a:ext cx="8229600" cy="396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300"/>
              <a:t>공유 데이터를 최소화한다.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1800"/>
              <a:t>꼭 필요할 경우를 제외하고는 각 thread에서 자기만 접근하는 데이터를 이용하도록 한다.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746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300"/>
              <a:t>UI 업데이트 코드는 메인 thread에서만 실행한다.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1800"/>
              <a:t>UI클래스는 thread-safe하지 않으므로, 다른 thread의 결과로 업데이트를 할 때에도 업데이트 코드는 메인 thread에서 실행한다.</a:t>
            </a:r>
            <a:br>
              <a:rPr lang="ko" sz="1800"/>
            </a:br>
            <a:r>
              <a:rPr lang="ko" sz="1800">
                <a:solidFill>
                  <a:srgbClr val="3C78D8"/>
                </a:solidFill>
              </a:rPr>
              <a:t>예) dispatch_get_main_queue 함수로 main serial queue를 얻어서 실행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3C78D8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300"/>
              <a:t>동시성으로 성능 향상이 되는지 점검하고 필요한 곳에만 사용한다.</a:t>
            </a:r>
          </a:p>
          <a:p>
            <a:pPr indent="-342900" lvl="1" marL="9144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1800"/>
              <a:t>thread 생성 및 유지 관리는 그 자체로 고정비용이 들어가는 작업이고 thread 간 경쟁 문제로 적절하게 사용하지 않으면 단일 thread보다 오히려 성능이 떨어지는 경우도 발생한다.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Thread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순차적으로 실행되는 일련의 작업의 흐름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Sequential Programming은 하나의 thread만 사용하는 프로그래밍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Concurrent Programming은 동시에 하나 이상의 thread가 실행된다.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Concurrent Operation의 구현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/>
              <a:t>하나의 프로세서는 한번에 Operation 하나씩만 실행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/>
              <a:t>단일프로세서 컴퓨터에서의 구현</a:t>
            </a:r>
            <a:br>
              <a:rPr lang="ko" sz="2400"/>
            </a:br>
            <a:r>
              <a:rPr lang="ko" sz="2400"/>
              <a:t>하나의 프로세서에서 둘 이상의 thread를 context switching을 통해 번갈아서 실행, 동시 실행으로 보이게 한다.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/>
              <a:t>멀티프로세서 컴퓨터에서의 구현</a:t>
            </a:r>
            <a:br>
              <a:rPr lang="ko" sz="2400"/>
            </a:br>
            <a:r>
              <a:rPr lang="ko" sz="2400"/>
              <a:t>각 프로세서에서 동시에 다른 thread를 실행시킨다.</a:t>
            </a:r>
            <a:br>
              <a:rPr lang="ko" sz="2400"/>
            </a:b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Concurrent Programming의 특징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500"/>
              <a:t>다른 thread가 번갈아 실행될 때의 순서가 임의로 결정되어서 실행 때마다 결과가 달라질 수 있음. -&gt; race condition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indent="-3873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500"/>
              <a:t>프로그램의 복잡성이 증가하고 버그 발생시 재현이 어려울 수 있음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indent="-38735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500"/>
              <a:t>여러 thread 사이에 Communication할 수 있는 방법이 필요하다. (데이터 공유, 메시지 전달)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Race Condition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공유하는 데이터를 둘 이상의 thread가 동시에 변경하려고 할 때, 접근하는 순서에 따라 결과가 달라질 수 있는 상황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/>
              <a:t>Race Condition 해결을 위해 thread간의 synchronization이 필요하다.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Synchronization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/>
              <a:t>Mutual Exclusion</a:t>
            </a:r>
            <a:br>
              <a:rPr lang="ko" sz="2400"/>
            </a:br>
            <a:r>
              <a:rPr lang="ko" sz="2400"/>
              <a:t>프로그램 상의 어떤 작업 영역에 한번에 오직 thread 하나씩만 들어가도록 하는 방법. 이 때 그 작업 영역을 Critical Section이라고 한다.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/>
              <a:t>Condition Synchronization</a:t>
            </a:r>
            <a:br>
              <a:rPr lang="ko" sz="2400"/>
            </a:br>
            <a:r>
              <a:rPr lang="ko" sz="2400"/>
              <a:t>Condition 변수를 두어서 특정한 조건을 만족할 때만 해당 thread의 접근을 허용하는 방법</a:t>
            </a:r>
            <a:br>
              <a:rPr lang="ko" sz="2400"/>
            </a:b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Mutual Exclusion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/>
              <a:t>대표적으로 Mutex Lock을 이용하여 구현할 수 있다.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000"/>
              <a:t>첫번째 thread가 Critical Section에 들어가면서 Lock을 얻는다.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000"/>
              <a:t>두번째 thread가 Critical Section에 들어가기 위해 Lock을 얻으려 하지만, 첫번째 thread가 가지고 있으므로 얻지 못하고, Lock을 얻을 수 있을 때까지 대기한다.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000"/>
              <a:t>첫번째 thread가 Critical Section에서 빠져나오면서 Lock을 돌려놓는다.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2000"/>
              <a:t>두번째 thread가 Lock을 얻어 Critical Section에 들어간다.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