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5"/>
  </p:notesMasterIdLst>
  <p:handoutMasterIdLst>
    <p:handoutMasterId r:id="rId16"/>
  </p:handoutMasterIdLst>
  <p:sldIdLst>
    <p:sldId id="262" r:id="rId2"/>
    <p:sldId id="258" r:id="rId3"/>
    <p:sldId id="297" r:id="rId4"/>
    <p:sldId id="306" r:id="rId5"/>
    <p:sldId id="298" r:id="rId6"/>
    <p:sldId id="311" r:id="rId7"/>
    <p:sldId id="283" r:id="rId8"/>
    <p:sldId id="307" r:id="rId9"/>
    <p:sldId id="300" r:id="rId10"/>
    <p:sldId id="301" r:id="rId11"/>
    <p:sldId id="302" r:id="rId12"/>
    <p:sldId id="303" r:id="rId13"/>
    <p:sldId id="279" r:id="rId1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0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D2A30E-2818-405B-96FF-CE4172778868}" v="5" dt="2023-06-05T06:42:25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91871" autoAdjust="0"/>
  </p:normalViewPr>
  <p:slideViewPr>
    <p:cSldViewPr snapToGrid="0">
      <p:cViewPr varScale="1">
        <p:scale>
          <a:sx n="106" d="100"/>
          <a:sy n="106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4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길상[ 교수 / 정보창의교육연구소 ]" userId="c4a2c5cc-8eb7-4e89-b9bd-49a33f984926" providerId="ADAL" clId="{C36260A4-AA68-4776-82F7-34AE496A5BFD}"/>
    <pc:docChg chg="undo custSel modSld modMainMaster">
      <pc:chgData name="유길상[ 교수 / 정보창의교육연구소 ]" userId="c4a2c5cc-8eb7-4e89-b9bd-49a33f984926" providerId="ADAL" clId="{C36260A4-AA68-4776-82F7-34AE496A5BFD}" dt="2023-06-02T02:20:37.054" v="816" actId="6549"/>
      <pc:docMkLst>
        <pc:docMk/>
      </pc:docMkLst>
      <pc:sldChg chg="addSp modSp mod">
        <pc:chgData name="유길상[ 교수 / 정보창의교육연구소 ]" userId="c4a2c5cc-8eb7-4e89-b9bd-49a33f984926" providerId="ADAL" clId="{C36260A4-AA68-4776-82F7-34AE496A5BFD}" dt="2023-06-02T02:19:40.509" v="786" actId="20577"/>
        <pc:sldMkLst>
          <pc:docMk/>
          <pc:sldMk cId="3615852060" sldId="258"/>
        </pc:sldMkLst>
        <pc:spChg chg="add mod">
          <ac:chgData name="유길상[ 교수 / 정보창의교육연구소 ]" userId="c4a2c5cc-8eb7-4e89-b9bd-49a33f984926" providerId="ADAL" clId="{C36260A4-AA68-4776-82F7-34AE496A5BFD}" dt="2023-06-02T02:19:40.509" v="786" actId="20577"/>
          <ac:spMkLst>
            <pc:docMk/>
            <pc:sldMk cId="3615852060" sldId="258"/>
            <ac:spMk id="2" creationId="{299AEDE4-73D3-B4DA-ABB9-481F06B947AD}"/>
          </ac:spMkLst>
        </pc:spChg>
      </pc:sldChg>
      <pc:sldChg chg="modSp mod">
        <pc:chgData name="유길상[ 교수 / 정보창의교육연구소 ]" userId="c4a2c5cc-8eb7-4e89-b9bd-49a33f984926" providerId="ADAL" clId="{C36260A4-AA68-4776-82F7-34AE496A5BFD}" dt="2023-06-02T02:20:37.054" v="816" actId="6549"/>
        <pc:sldMkLst>
          <pc:docMk/>
          <pc:sldMk cId="303726044" sldId="262"/>
        </pc:sldMkLst>
        <pc:spChg chg="mod">
          <ac:chgData name="유길상[ 교수 / 정보창의교육연구소 ]" userId="c4a2c5cc-8eb7-4e89-b9bd-49a33f984926" providerId="ADAL" clId="{C36260A4-AA68-4776-82F7-34AE496A5BFD}" dt="2023-06-02T02:20:37.054" v="816" actId="6549"/>
          <ac:spMkLst>
            <pc:docMk/>
            <pc:sldMk cId="303726044" sldId="262"/>
            <ac:spMk id="4" creationId="{00000000-0000-0000-0000-000000000000}"/>
          </ac:spMkLst>
        </pc:spChg>
        <pc:spChg chg="mod">
          <ac:chgData name="유길상[ 교수 / 정보창의교육연구소 ]" userId="c4a2c5cc-8eb7-4e89-b9bd-49a33f984926" providerId="ADAL" clId="{C36260A4-AA68-4776-82F7-34AE496A5BFD}" dt="2023-06-02T02:02:51.728" v="1" actId="6549"/>
          <ac:spMkLst>
            <pc:docMk/>
            <pc:sldMk cId="303726044" sldId="262"/>
            <ac:spMk id="5" creationId="{00000000-0000-0000-0000-000000000000}"/>
          </ac:spMkLst>
        </pc:spChg>
      </pc:sldChg>
      <pc:sldChg chg="addSp delSp modSp mod">
        <pc:chgData name="유길상[ 교수 / 정보창의교육연구소 ]" userId="c4a2c5cc-8eb7-4e89-b9bd-49a33f984926" providerId="ADAL" clId="{C36260A4-AA68-4776-82F7-34AE496A5BFD}" dt="2023-06-02T02:16:41.076" v="423" actId="478"/>
        <pc:sldMkLst>
          <pc:docMk/>
          <pc:sldMk cId="4060304774" sldId="281"/>
        </pc:sldMkLst>
        <pc:spChg chg="add del mod">
          <ac:chgData name="유길상[ 교수 / 정보창의교육연구소 ]" userId="c4a2c5cc-8eb7-4e89-b9bd-49a33f984926" providerId="ADAL" clId="{C36260A4-AA68-4776-82F7-34AE496A5BFD}" dt="2023-06-02T02:16:41.076" v="423" actId="478"/>
          <ac:spMkLst>
            <pc:docMk/>
            <pc:sldMk cId="4060304774" sldId="281"/>
            <ac:spMk id="2" creationId="{7DFCFE9D-76CF-84A3-618E-956FAE725A97}"/>
          </ac:spMkLst>
        </pc:spChg>
      </pc:sldChg>
      <pc:sldChg chg="addSp delSp modSp mod">
        <pc:chgData name="유길상[ 교수 / 정보창의교육연구소 ]" userId="c4a2c5cc-8eb7-4e89-b9bd-49a33f984926" providerId="ADAL" clId="{C36260A4-AA68-4776-82F7-34AE496A5BFD}" dt="2023-06-02T02:16:37.469" v="422" actId="478"/>
        <pc:sldMkLst>
          <pc:docMk/>
          <pc:sldMk cId="830792703" sldId="304"/>
        </pc:sldMkLst>
        <pc:spChg chg="add del mod">
          <ac:chgData name="유길상[ 교수 / 정보창의교육연구소 ]" userId="c4a2c5cc-8eb7-4e89-b9bd-49a33f984926" providerId="ADAL" clId="{C36260A4-AA68-4776-82F7-34AE496A5BFD}" dt="2023-06-02T02:16:37.469" v="422" actId="478"/>
          <ac:spMkLst>
            <pc:docMk/>
            <pc:sldMk cId="830792703" sldId="304"/>
            <ac:spMk id="2" creationId="{5BCA823F-6208-91CD-178F-73B281098A85}"/>
          </ac:spMkLst>
        </pc:spChg>
        <pc:spChg chg="mod">
          <ac:chgData name="유길상[ 교수 / 정보창의교육연구소 ]" userId="c4a2c5cc-8eb7-4e89-b9bd-49a33f984926" providerId="ADAL" clId="{C36260A4-AA68-4776-82F7-34AE496A5BFD}" dt="2023-06-02T02:16:10.881" v="376" actId="20577"/>
          <ac:spMkLst>
            <pc:docMk/>
            <pc:sldMk cId="830792703" sldId="304"/>
            <ac:spMk id="35" creationId="{3F5D19C6-2284-4880-8E5B-5315F882FCBE}"/>
          </ac:spMkLst>
        </pc:spChg>
      </pc:sldChg>
      <pc:sldChg chg="addSp delSp modSp mod">
        <pc:chgData name="유길상[ 교수 / 정보창의교육연구소 ]" userId="c4a2c5cc-8eb7-4e89-b9bd-49a33f984926" providerId="ADAL" clId="{C36260A4-AA68-4776-82F7-34AE496A5BFD}" dt="2023-06-02T02:17:29.527" v="510" actId="20577"/>
        <pc:sldMkLst>
          <pc:docMk/>
          <pc:sldMk cId="2584578774" sldId="305"/>
        </pc:sldMkLst>
        <pc:spChg chg="add del mod">
          <ac:chgData name="유길상[ 교수 / 정보창의교육연구소 ]" userId="c4a2c5cc-8eb7-4e89-b9bd-49a33f984926" providerId="ADAL" clId="{C36260A4-AA68-4776-82F7-34AE496A5BFD}" dt="2023-06-02T02:16:44.783" v="424" actId="478"/>
          <ac:spMkLst>
            <pc:docMk/>
            <pc:sldMk cId="2584578774" sldId="305"/>
            <ac:spMk id="2" creationId="{0386397F-1D0C-0A13-51B5-4708143DF2C5}"/>
          </ac:spMkLst>
        </pc:spChg>
        <pc:spChg chg="mod">
          <ac:chgData name="유길상[ 교수 / 정보창의교육연구소 ]" userId="c4a2c5cc-8eb7-4e89-b9bd-49a33f984926" providerId="ADAL" clId="{C36260A4-AA68-4776-82F7-34AE496A5BFD}" dt="2023-06-02T02:17:29.527" v="510" actId="20577"/>
          <ac:spMkLst>
            <pc:docMk/>
            <pc:sldMk cId="2584578774" sldId="305"/>
            <ac:spMk id="35" creationId="{3F5D19C6-2284-4880-8E5B-5315F882FCBE}"/>
          </ac:spMkLst>
        </pc:spChg>
      </pc:sldChg>
      <pc:sldMasterChg chg="modSldLayout">
        <pc:chgData name="유길상[ 교수 / 정보창의교육연구소 ]" userId="c4a2c5cc-8eb7-4e89-b9bd-49a33f984926" providerId="ADAL" clId="{C36260A4-AA68-4776-82F7-34AE496A5BFD}" dt="2023-06-02T02:06:31.008" v="30" actId="6549"/>
        <pc:sldMasterMkLst>
          <pc:docMk/>
          <pc:sldMasterMk cId="896896805" sldId="2147483702"/>
        </pc:sldMasterMkLst>
        <pc:sldLayoutChg chg="modSp mod">
          <pc:chgData name="유길상[ 교수 / 정보창의교육연구소 ]" userId="c4a2c5cc-8eb7-4e89-b9bd-49a33f984926" providerId="ADAL" clId="{C36260A4-AA68-4776-82F7-34AE496A5BFD}" dt="2023-06-02T02:06:31.008" v="30" actId="6549"/>
          <pc:sldLayoutMkLst>
            <pc:docMk/>
            <pc:sldMasterMk cId="896896805" sldId="2147483702"/>
            <pc:sldLayoutMk cId="1103398727" sldId="2147483714"/>
          </pc:sldLayoutMkLst>
          <pc:spChg chg="mod">
            <ac:chgData name="유길상[ 교수 / 정보창의교육연구소 ]" userId="c4a2c5cc-8eb7-4e89-b9bd-49a33f984926" providerId="ADAL" clId="{C36260A4-AA68-4776-82F7-34AE496A5BFD}" dt="2023-06-02T02:06:31.008" v="30" actId="6549"/>
            <ac:spMkLst>
              <pc:docMk/>
              <pc:sldMasterMk cId="896896805" sldId="2147483702"/>
              <pc:sldLayoutMk cId="1103398727" sldId="2147483714"/>
              <ac:spMk id="10" creationId="{00000000-0000-0000-0000-000000000000}"/>
            </ac:spMkLst>
          </pc:spChg>
        </pc:sldLayoutChg>
      </pc:sldMasterChg>
    </pc:docChg>
  </pc:docChgLst>
  <pc:docChgLst>
    <pc:chgData name="유길상[ 교수 / 정보창의교육연구소 ]" userId="c4a2c5cc-8eb7-4e89-b9bd-49a33f984926" providerId="ADAL" clId="{325AE43F-C9CD-4AF6-B577-58F6A6DAECD9}"/>
    <pc:docChg chg="custSel modSld">
      <pc:chgData name="유길상[ 교수 / 정보창의교육연구소 ]" userId="c4a2c5cc-8eb7-4e89-b9bd-49a33f984926" providerId="ADAL" clId="{325AE43F-C9CD-4AF6-B577-58F6A6DAECD9}" dt="2021-06-19T10:07:40.505" v="7" actId="20577"/>
      <pc:docMkLst>
        <pc:docMk/>
      </pc:docMkLst>
      <pc:sldChg chg="addSp delSp modSp mod delAnim">
        <pc:chgData name="유길상[ 교수 / 정보창의교육연구소 ]" userId="c4a2c5cc-8eb7-4e89-b9bd-49a33f984926" providerId="ADAL" clId="{325AE43F-C9CD-4AF6-B577-58F6A6DAECD9}" dt="2021-06-19T10:07:40.505" v="7" actId="20577"/>
        <pc:sldMkLst>
          <pc:docMk/>
          <pc:sldMk cId="3743979106" sldId="299"/>
        </pc:sldMkLst>
        <pc:spChg chg="add mod">
          <ac:chgData name="유길상[ 교수 / 정보창의교육연구소 ]" userId="c4a2c5cc-8eb7-4e89-b9bd-49a33f984926" providerId="ADAL" clId="{325AE43F-C9CD-4AF6-B577-58F6A6DAECD9}" dt="2021-06-19T10:07:34.979" v="5" actId="13822"/>
          <ac:spMkLst>
            <pc:docMk/>
            <pc:sldMk cId="3743979106" sldId="299"/>
            <ac:spMk id="2" creationId="{ECB48F99-DB1A-4EBD-92D8-6FCB9807B21C}"/>
          </ac:spMkLst>
        </pc:spChg>
        <pc:spChg chg="add mod">
          <ac:chgData name="유길상[ 교수 / 정보창의교육연구소 ]" userId="c4a2c5cc-8eb7-4e89-b9bd-49a33f984926" providerId="ADAL" clId="{325AE43F-C9CD-4AF6-B577-58F6A6DAECD9}" dt="2021-06-19T10:07:40.505" v="7" actId="20577"/>
          <ac:spMkLst>
            <pc:docMk/>
            <pc:sldMk cId="3743979106" sldId="299"/>
            <ac:spMk id="7" creationId="{714A47F5-C978-41B9-94CC-20843B27AD26}"/>
          </ac:spMkLst>
        </pc:spChg>
        <pc:picChg chg="del mod">
          <ac:chgData name="유길상[ 교수 / 정보창의교육연구소 ]" userId="c4a2c5cc-8eb7-4e89-b9bd-49a33f984926" providerId="ADAL" clId="{325AE43F-C9CD-4AF6-B577-58F6A6DAECD9}" dt="2021-06-19T10:07:20.792" v="2" actId="478"/>
          <ac:picMkLst>
            <pc:docMk/>
            <pc:sldMk cId="3743979106" sldId="299"/>
            <ac:picMk id="4" creationId="{D840AFC1-1571-40C3-99F6-6BB24B5990E9}"/>
          </ac:picMkLst>
        </pc:picChg>
      </pc:sldChg>
    </pc:docChg>
  </pc:docChgLst>
  <pc:docChgLst>
    <pc:chgData name="유길상[ 교수 / 정보창의교육연구소 ]" userId="c4a2c5cc-8eb7-4e89-b9bd-49a33f984926" providerId="ADAL" clId="{20DA024A-C101-423E-A223-27AC393CF175}"/>
    <pc:docChg chg="custSel modSld">
      <pc:chgData name="유길상[ 교수 / 정보창의교육연구소 ]" userId="c4a2c5cc-8eb7-4e89-b9bd-49a33f984926" providerId="ADAL" clId="{20DA024A-C101-423E-A223-27AC393CF175}" dt="2021-06-16T08:03:36.967" v="4"/>
      <pc:docMkLst>
        <pc:docMk/>
      </pc:docMkLst>
      <pc:sldChg chg="addSp delSp modSp mod delAnim modAnim">
        <pc:chgData name="유길상[ 교수 / 정보창의교육연구소 ]" userId="c4a2c5cc-8eb7-4e89-b9bd-49a33f984926" providerId="ADAL" clId="{20DA024A-C101-423E-A223-27AC393CF175}" dt="2021-06-16T08:03:36.967" v="4"/>
        <pc:sldMkLst>
          <pc:docMk/>
          <pc:sldMk cId="3743979106" sldId="299"/>
        </pc:sldMkLst>
        <pc:picChg chg="del mod">
          <ac:chgData name="유길상[ 교수 / 정보창의교육연구소 ]" userId="c4a2c5cc-8eb7-4e89-b9bd-49a33f984926" providerId="ADAL" clId="{20DA024A-C101-423E-A223-27AC393CF175}" dt="2021-06-16T08:01:51.221" v="3" actId="478"/>
          <ac:picMkLst>
            <pc:docMk/>
            <pc:sldMk cId="3743979106" sldId="299"/>
            <ac:picMk id="2" creationId="{91680AA2-30B4-49B3-A13D-BB390089400F}"/>
          </ac:picMkLst>
        </pc:picChg>
        <pc:picChg chg="add mod">
          <ac:chgData name="유길상[ 교수 / 정보창의교육연구소 ]" userId="c4a2c5cc-8eb7-4e89-b9bd-49a33f984926" providerId="ADAL" clId="{20DA024A-C101-423E-A223-27AC393CF175}" dt="2021-06-16T08:03:36.967" v="4"/>
          <ac:picMkLst>
            <pc:docMk/>
            <pc:sldMk cId="3743979106" sldId="299"/>
            <ac:picMk id="4" creationId="{D840AFC1-1571-40C3-99F6-6BB24B5990E9}"/>
          </ac:picMkLst>
        </pc:picChg>
      </pc:sldChg>
    </pc:docChg>
  </pc:docChgLst>
  <pc:docChgLst>
    <pc:chgData name="유길상[ 교수 / 정보창의교육연구소 ]" userId="c4a2c5cc-8eb7-4e89-b9bd-49a33f984926" providerId="ADAL" clId="{FBCD9F34-3128-46A5-B3D6-C78B15FA3661}"/>
    <pc:docChg chg="undo custSel addSld modSld modMainMaster">
      <pc:chgData name="유길상[ 교수 / 정보창의교육연구소 ]" userId="c4a2c5cc-8eb7-4e89-b9bd-49a33f984926" providerId="ADAL" clId="{FBCD9F34-3128-46A5-B3D6-C78B15FA3661}" dt="2021-04-14T05:02:53.864" v="1328" actId="6549"/>
      <pc:docMkLst>
        <pc:docMk/>
      </pc:docMkLst>
      <pc:sldChg chg="modSp mod">
        <pc:chgData name="유길상[ 교수 / 정보창의교육연구소 ]" userId="c4a2c5cc-8eb7-4e89-b9bd-49a33f984926" providerId="ADAL" clId="{FBCD9F34-3128-46A5-B3D6-C78B15FA3661}" dt="2021-04-14T05:02:53.864" v="1328" actId="6549"/>
        <pc:sldMkLst>
          <pc:docMk/>
          <pc:sldMk cId="4060304774" sldId="281"/>
        </pc:sldMkLst>
        <pc:spChg chg="mod">
          <ac:chgData name="유길상[ 교수 / 정보창의교육연구소 ]" userId="c4a2c5cc-8eb7-4e89-b9bd-49a33f984926" providerId="ADAL" clId="{FBCD9F34-3128-46A5-B3D6-C78B15FA3661}" dt="2021-04-14T05:02:53.864" v="1328" actId="6549"/>
          <ac:spMkLst>
            <pc:docMk/>
            <pc:sldMk cId="4060304774" sldId="281"/>
            <ac:spMk id="35" creationId="{3F5D19C6-2284-4880-8E5B-5315F882FCBE}"/>
          </ac:spMkLst>
        </pc:spChg>
      </pc:sldChg>
      <pc:sldChg chg="modSp mod">
        <pc:chgData name="유길상[ 교수 / 정보창의교육연구소 ]" userId="c4a2c5cc-8eb7-4e89-b9bd-49a33f984926" providerId="ADAL" clId="{FBCD9F34-3128-46A5-B3D6-C78B15FA3661}" dt="2021-04-14T05:01:06.940" v="1212" actId="6549"/>
        <pc:sldMkLst>
          <pc:docMk/>
          <pc:sldMk cId="3501396306" sldId="297"/>
        </pc:sldMkLst>
        <pc:spChg chg="mod">
          <ac:chgData name="유길상[ 교수 / 정보창의교육연구소 ]" userId="c4a2c5cc-8eb7-4e89-b9bd-49a33f984926" providerId="ADAL" clId="{FBCD9F34-3128-46A5-B3D6-C78B15FA3661}" dt="2021-04-14T05:01:06.940" v="1212" actId="6549"/>
          <ac:spMkLst>
            <pc:docMk/>
            <pc:sldMk cId="3501396306" sldId="297"/>
            <ac:spMk id="35" creationId="{3F5D19C6-2284-4880-8E5B-5315F882FCBE}"/>
          </ac:spMkLst>
        </pc:spChg>
      </pc:sldChg>
      <pc:sldChg chg="modSp mod">
        <pc:chgData name="유길상[ 교수 / 정보창의교육연구소 ]" userId="c4a2c5cc-8eb7-4e89-b9bd-49a33f984926" providerId="ADAL" clId="{FBCD9F34-3128-46A5-B3D6-C78B15FA3661}" dt="2021-04-14T04:35:43.327" v="519" actId="20577"/>
        <pc:sldMkLst>
          <pc:docMk/>
          <pc:sldMk cId="830792703" sldId="304"/>
        </pc:sldMkLst>
        <pc:spChg chg="mod">
          <ac:chgData name="유길상[ 교수 / 정보창의교육연구소 ]" userId="c4a2c5cc-8eb7-4e89-b9bd-49a33f984926" providerId="ADAL" clId="{FBCD9F34-3128-46A5-B3D6-C78B15FA3661}" dt="2021-04-14T04:35:43.327" v="519" actId="20577"/>
          <ac:spMkLst>
            <pc:docMk/>
            <pc:sldMk cId="830792703" sldId="304"/>
            <ac:spMk id="35" creationId="{3F5D19C6-2284-4880-8E5B-5315F882FCBE}"/>
          </ac:spMkLst>
        </pc:spChg>
      </pc:sldChg>
      <pc:sldChg chg="modSp mod">
        <pc:chgData name="유길상[ 교수 / 정보창의교육연구소 ]" userId="c4a2c5cc-8eb7-4e89-b9bd-49a33f984926" providerId="ADAL" clId="{FBCD9F34-3128-46A5-B3D6-C78B15FA3661}" dt="2021-04-14T04:55:04.361" v="810" actId="20577"/>
        <pc:sldMkLst>
          <pc:docMk/>
          <pc:sldMk cId="2584578774" sldId="305"/>
        </pc:sldMkLst>
        <pc:spChg chg="mod">
          <ac:chgData name="유길상[ 교수 / 정보창의교육연구소 ]" userId="c4a2c5cc-8eb7-4e89-b9bd-49a33f984926" providerId="ADAL" clId="{FBCD9F34-3128-46A5-B3D6-C78B15FA3661}" dt="2021-04-14T04:55:04.361" v="810" actId="20577"/>
          <ac:spMkLst>
            <pc:docMk/>
            <pc:sldMk cId="2584578774" sldId="305"/>
            <ac:spMk id="35" creationId="{3F5D19C6-2284-4880-8E5B-5315F882FCBE}"/>
          </ac:spMkLst>
        </pc:spChg>
      </pc:sldChg>
      <pc:sldChg chg="modSp add mod">
        <pc:chgData name="유길상[ 교수 / 정보창의교육연구소 ]" userId="c4a2c5cc-8eb7-4e89-b9bd-49a33f984926" providerId="ADAL" clId="{FBCD9F34-3128-46A5-B3D6-C78B15FA3661}" dt="2021-04-14T05:02:12.177" v="1318" actId="6549"/>
        <pc:sldMkLst>
          <pc:docMk/>
          <pc:sldMk cId="975347522" sldId="306"/>
        </pc:sldMkLst>
        <pc:spChg chg="mod">
          <ac:chgData name="유길상[ 교수 / 정보창의교육연구소 ]" userId="c4a2c5cc-8eb7-4e89-b9bd-49a33f984926" providerId="ADAL" clId="{FBCD9F34-3128-46A5-B3D6-C78B15FA3661}" dt="2021-04-14T05:02:12.177" v="1318" actId="6549"/>
          <ac:spMkLst>
            <pc:docMk/>
            <pc:sldMk cId="975347522" sldId="306"/>
            <ac:spMk id="35" creationId="{3F5D19C6-2284-4880-8E5B-5315F882FCBE}"/>
          </ac:spMkLst>
        </pc:spChg>
      </pc:sldChg>
      <pc:sldMasterChg chg="modSldLayout">
        <pc:chgData name="유길상[ 교수 / 정보창의교육연구소 ]" userId="c4a2c5cc-8eb7-4e89-b9bd-49a33f984926" providerId="ADAL" clId="{FBCD9F34-3128-46A5-B3D6-C78B15FA3661}" dt="2021-04-14T04:21:51.828" v="28" actId="2711"/>
        <pc:sldMasterMkLst>
          <pc:docMk/>
          <pc:sldMasterMk cId="896896805" sldId="2147483702"/>
        </pc:sldMasterMkLst>
        <pc:sldLayoutChg chg="delSp modSp mod">
          <pc:chgData name="유길상[ 교수 / 정보창의교육연구소 ]" userId="c4a2c5cc-8eb7-4e89-b9bd-49a33f984926" providerId="ADAL" clId="{FBCD9F34-3128-46A5-B3D6-C78B15FA3661}" dt="2021-04-14T04:21:51.828" v="28" actId="2711"/>
          <pc:sldLayoutMkLst>
            <pc:docMk/>
            <pc:sldMasterMk cId="896896805" sldId="2147483702"/>
            <pc:sldLayoutMk cId="1103398727" sldId="2147483714"/>
          </pc:sldLayoutMkLst>
          <pc:spChg chg="mod">
            <ac:chgData name="유길상[ 교수 / 정보창의교육연구소 ]" userId="c4a2c5cc-8eb7-4e89-b9bd-49a33f984926" providerId="ADAL" clId="{FBCD9F34-3128-46A5-B3D6-C78B15FA3661}" dt="2021-04-14T04:21:38.962" v="27" actId="2711"/>
            <ac:spMkLst>
              <pc:docMk/>
              <pc:sldMasterMk cId="896896805" sldId="2147483702"/>
              <pc:sldLayoutMk cId="1103398727" sldId="2147483714"/>
              <ac:spMk id="8" creationId="{00000000-0000-0000-0000-000000000000}"/>
            </ac:spMkLst>
          </pc:spChg>
          <pc:spChg chg="mod">
            <ac:chgData name="유길상[ 교수 / 정보창의교육연구소 ]" userId="c4a2c5cc-8eb7-4e89-b9bd-49a33f984926" providerId="ADAL" clId="{FBCD9F34-3128-46A5-B3D6-C78B15FA3661}" dt="2021-04-14T04:21:51.828" v="28" actId="2711"/>
            <ac:spMkLst>
              <pc:docMk/>
              <pc:sldMasterMk cId="896896805" sldId="2147483702"/>
              <pc:sldLayoutMk cId="1103398727" sldId="2147483714"/>
              <ac:spMk id="9" creationId="{00000000-0000-0000-0000-000000000000}"/>
            </ac:spMkLst>
          </pc:spChg>
          <pc:spChg chg="mod">
            <ac:chgData name="유길상[ 교수 / 정보창의교육연구소 ]" userId="c4a2c5cc-8eb7-4e89-b9bd-49a33f984926" providerId="ADAL" clId="{FBCD9F34-3128-46A5-B3D6-C78B15FA3661}" dt="2021-04-14T04:20:20.429" v="1" actId="6549"/>
            <ac:spMkLst>
              <pc:docMk/>
              <pc:sldMasterMk cId="896896805" sldId="2147483702"/>
              <pc:sldLayoutMk cId="1103398727" sldId="2147483714"/>
              <ac:spMk id="10" creationId="{00000000-0000-0000-0000-000000000000}"/>
            </ac:spMkLst>
          </pc:spChg>
          <pc:spChg chg="mod">
            <ac:chgData name="유길상[ 교수 / 정보창의교육연구소 ]" userId="c4a2c5cc-8eb7-4e89-b9bd-49a33f984926" providerId="ADAL" clId="{FBCD9F34-3128-46A5-B3D6-C78B15FA3661}" dt="2021-04-14T04:21:13.398" v="26" actId="2711"/>
            <ac:spMkLst>
              <pc:docMk/>
              <pc:sldMasterMk cId="896896805" sldId="2147483702"/>
              <pc:sldLayoutMk cId="1103398727" sldId="2147483714"/>
              <ac:spMk id="11" creationId="{00000000-0000-0000-0000-000000000000}"/>
            </ac:spMkLst>
          </pc:spChg>
          <pc:spChg chg="del mod">
            <ac:chgData name="유길상[ 교수 / 정보창의교육연구소 ]" userId="c4a2c5cc-8eb7-4e89-b9bd-49a33f984926" providerId="ADAL" clId="{FBCD9F34-3128-46A5-B3D6-C78B15FA3661}" dt="2021-04-14T04:20:31.857" v="7" actId="478"/>
            <ac:spMkLst>
              <pc:docMk/>
              <pc:sldMasterMk cId="896896805" sldId="2147483702"/>
              <pc:sldLayoutMk cId="1103398727" sldId="2147483714"/>
              <ac:spMk id="16" creationId="{00000000-0000-0000-0000-000000000000}"/>
            </ac:spMkLst>
          </pc:spChg>
          <pc:spChg chg="mod">
            <ac:chgData name="유길상[ 교수 / 정보창의교육연구소 ]" userId="c4a2c5cc-8eb7-4e89-b9bd-49a33f984926" providerId="ADAL" clId="{FBCD9F34-3128-46A5-B3D6-C78B15FA3661}" dt="2021-04-14T04:20:34.133" v="8" actId="6549"/>
            <ac:spMkLst>
              <pc:docMk/>
              <pc:sldMasterMk cId="896896805" sldId="2147483702"/>
              <pc:sldLayoutMk cId="1103398727" sldId="2147483714"/>
              <ac:spMk id="18" creationId="{00000000-0000-0000-0000-000000000000}"/>
            </ac:spMkLst>
          </pc:spChg>
          <pc:spChg chg="del">
            <ac:chgData name="유길상[ 교수 / 정보창의교육연구소 ]" userId="c4a2c5cc-8eb7-4e89-b9bd-49a33f984926" providerId="ADAL" clId="{FBCD9F34-3128-46A5-B3D6-C78B15FA3661}" dt="2021-04-14T04:20:27.898" v="4" actId="478"/>
            <ac:spMkLst>
              <pc:docMk/>
              <pc:sldMasterMk cId="896896805" sldId="2147483702"/>
              <pc:sldLayoutMk cId="1103398727" sldId="2147483714"/>
              <ac:spMk id="19" creationId="{00000000-0000-0000-0000-000000000000}"/>
            </ac:spMkLst>
          </pc:spChg>
          <pc:spChg chg="del">
            <ac:chgData name="유길상[ 교수 / 정보창의교육연구소 ]" userId="c4a2c5cc-8eb7-4e89-b9bd-49a33f984926" providerId="ADAL" clId="{FBCD9F34-3128-46A5-B3D6-C78B15FA3661}" dt="2021-04-14T04:20:29.362" v="5" actId="478"/>
            <ac:spMkLst>
              <pc:docMk/>
              <pc:sldMasterMk cId="896896805" sldId="2147483702"/>
              <pc:sldLayoutMk cId="1103398727" sldId="2147483714"/>
              <ac:spMk id="20" creationId="{00000000-0000-0000-0000-000000000000}"/>
            </ac:spMkLst>
          </pc:spChg>
        </pc:sldLayoutChg>
        <pc:sldLayoutChg chg="modSp mod">
          <pc:chgData name="유길상[ 교수 / 정보창의교육연구소 ]" userId="c4a2c5cc-8eb7-4e89-b9bd-49a33f984926" providerId="ADAL" clId="{FBCD9F34-3128-46A5-B3D6-C78B15FA3661}" dt="2021-04-14T04:20:45.613" v="12" actId="6549"/>
          <pc:sldLayoutMkLst>
            <pc:docMk/>
            <pc:sldMasterMk cId="896896805" sldId="2147483702"/>
            <pc:sldLayoutMk cId="3760628158" sldId="2147483715"/>
          </pc:sldLayoutMkLst>
          <pc:spChg chg="mod">
            <ac:chgData name="유길상[ 교수 / 정보창의교육연구소 ]" userId="c4a2c5cc-8eb7-4e89-b9bd-49a33f984926" providerId="ADAL" clId="{FBCD9F34-3128-46A5-B3D6-C78B15FA3661}" dt="2021-04-14T04:20:44.157" v="11" actId="6549"/>
            <ac:spMkLst>
              <pc:docMk/>
              <pc:sldMasterMk cId="896896805" sldId="2147483702"/>
              <pc:sldLayoutMk cId="3760628158" sldId="2147483715"/>
              <ac:spMk id="10" creationId="{00000000-0000-0000-0000-000000000000}"/>
            </ac:spMkLst>
          </pc:spChg>
          <pc:spChg chg="mod">
            <ac:chgData name="유길상[ 교수 / 정보창의교육연구소 ]" userId="c4a2c5cc-8eb7-4e89-b9bd-49a33f984926" providerId="ADAL" clId="{FBCD9F34-3128-46A5-B3D6-C78B15FA3661}" dt="2021-04-14T04:20:45.613" v="12" actId="6549"/>
            <ac:spMkLst>
              <pc:docMk/>
              <pc:sldMasterMk cId="896896805" sldId="2147483702"/>
              <pc:sldLayoutMk cId="3760628158" sldId="2147483715"/>
              <ac:spMk id="11" creationId="{00000000-0000-0000-0000-000000000000}"/>
            </ac:spMkLst>
          </pc:spChg>
        </pc:sldLayoutChg>
      </pc:sldMasterChg>
    </pc:docChg>
  </pc:docChgLst>
  <pc:docChgLst>
    <pc:chgData name="유길상[ 교수 / 정보창의교육연구소 ]" userId="c4a2c5cc-8eb7-4e89-b9bd-49a33f984926" providerId="ADAL" clId="{883FBACC-0DAE-43B6-AB25-5BB125429EF9}"/>
    <pc:docChg chg="modSld">
      <pc:chgData name="유길상[ 교수 / 정보창의교육연구소 ]" userId="c4a2c5cc-8eb7-4e89-b9bd-49a33f984926" providerId="ADAL" clId="{883FBACC-0DAE-43B6-AB25-5BB125429EF9}" dt="2019-05-26T08:50:40.209" v="6" actId="6549"/>
      <pc:docMkLst>
        <pc:docMk/>
      </pc:docMkLst>
      <pc:sldChg chg="modSp">
        <pc:chgData name="유길상[ 교수 / 정보창의교육연구소 ]" userId="c4a2c5cc-8eb7-4e89-b9bd-49a33f984926" providerId="ADAL" clId="{883FBACC-0DAE-43B6-AB25-5BB125429EF9}" dt="2019-05-26T08:50:40.209" v="6" actId="6549"/>
        <pc:sldMkLst>
          <pc:docMk/>
          <pc:sldMk cId="4060304774" sldId="281"/>
        </pc:sldMkLst>
        <pc:spChg chg="mod">
          <ac:chgData name="유길상[ 교수 / 정보창의교육연구소 ]" userId="c4a2c5cc-8eb7-4e89-b9bd-49a33f984926" providerId="ADAL" clId="{883FBACC-0DAE-43B6-AB25-5BB125429EF9}" dt="2019-05-26T08:50:40.209" v="6" actId="6549"/>
          <ac:spMkLst>
            <pc:docMk/>
            <pc:sldMk cId="4060304774" sldId="281"/>
            <ac:spMk id="35" creationId="{3F5D19C6-2284-4880-8E5B-5315F882FCBE}"/>
          </ac:spMkLst>
        </pc:spChg>
      </pc:sldChg>
    </pc:docChg>
  </pc:docChgLst>
  <pc:docChgLst>
    <pc:chgData name="유길상[ 교수 / 정보창의교육연구소 ]" userId="c4a2c5cc-8eb7-4e89-b9bd-49a33f984926" providerId="ADAL" clId="{B8D2A30E-2818-405B-96FF-CE4172778868}"/>
    <pc:docChg chg="modSld">
      <pc:chgData name="유길상[ 교수 / 정보창의교육연구소 ]" userId="c4a2c5cc-8eb7-4e89-b9bd-49a33f984926" providerId="ADAL" clId="{B8D2A30E-2818-405B-96FF-CE4172778868}" dt="2023-06-05T06:42:27.995" v="83" actId="6549"/>
      <pc:docMkLst>
        <pc:docMk/>
      </pc:docMkLst>
      <pc:sldChg chg="modSp mod">
        <pc:chgData name="유길상[ 교수 / 정보창의교육연구소 ]" userId="c4a2c5cc-8eb7-4e89-b9bd-49a33f984926" providerId="ADAL" clId="{B8D2A30E-2818-405B-96FF-CE4172778868}" dt="2023-06-05T06:42:27.995" v="83" actId="6549"/>
        <pc:sldMkLst>
          <pc:docMk/>
          <pc:sldMk cId="830792703" sldId="304"/>
        </pc:sldMkLst>
        <pc:spChg chg="mod">
          <ac:chgData name="유길상[ 교수 / 정보창의교육연구소 ]" userId="c4a2c5cc-8eb7-4e89-b9bd-49a33f984926" providerId="ADAL" clId="{B8D2A30E-2818-405B-96FF-CE4172778868}" dt="2023-06-05T06:42:27.995" v="83" actId="6549"/>
          <ac:spMkLst>
            <pc:docMk/>
            <pc:sldMk cId="830792703" sldId="304"/>
            <ac:spMk id="35" creationId="{3F5D19C6-2284-4880-8E5B-5315F882FCBE}"/>
          </ac:spMkLst>
        </pc:spChg>
      </pc:sldChg>
    </pc:docChg>
  </pc:docChgLst>
  <pc:docChgLst>
    <pc:chgData name="유길상[ 교수 / 정보창의교육연구소 ]" userId="c4a2c5cc-8eb7-4e89-b9bd-49a33f984926" providerId="ADAL" clId="{287E20FB-6CA5-45AB-8041-15F90BB2E280}"/>
    <pc:docChg chg="modSld">
      <pc:chgData name="유길상[ 교수 / 정보창의교육연구소 ]" userId="c4a2c5cc-8eb7-4e89-b9bd-49a33f984926" providerId="ADAL" clId="{287E20FB-6CA5-45AB-8041-15F90BB2E280}" dt="2021-04-14T09:51:01.351" v="0" actId="20577"/>
      <pc:docMkLst>
        <pc:docMk/>
      </pc:docMkLst>
      <pc:sldChg chg="modSp mod">
        <pc:chgData name="유길상[ 교수 / 정보창의교육연구소 ]" userId="c4a2c5cc-8eb7-4e89-b9bd-49a33f984926" providerId="ADAL" clId="{287E20FB-6CA5-45AB-8041-15F90BB2E280}" dt="2021-04-14T09:51:01.351" v="0" actId="20577"/>
        <pc:sldMkLst>
          <pc:docMk/>
          <pc:sldMk cId="830792703" sldId="304"/>
        </pc:sldMkLst>
        <pc:spChg chg="mod">
          <ac:chgData name="유길상[ 교수 / 정보창의교육연구소 ]" userId="c4a2c5cc-8eb7-4e89-b9bd-49a33f984926" providerId="ADAL" clId="{287E20FB-6CA5-45AB-8041-15F90BB2E280}" dt="2021-04-14T09:51:01.351" v="0" actId="20577"/>
          <ac:spMkLst>
            <pc:docMk/>
            <pc:sldMk cId="830792703" sldId="304"/>
            <ac:spMk id="35" creationId="{3F5D19C6-2284-4880-8E5B-5315F882FCBE}"/>
          </ac:spMkLst>
        </pc:spChg>
      </pc:sldChg>
    </pc:docChg>
  </pc:docChgLst>
  <pc:docChgLst>
    <pc:chgData name=" " userId="c4a2c5cc-8eb7-4e89-b9bd-49a33f984926" providerId="ADAL" clId="{9731A2E7-8684-4118-9C6A-EE78C0C1F559}"/>
    <pc:docChg chg="undo custSel addSld modSld">
      <pc:chgData name=" " userId="c4a2c5cc-8eb7-4e89-b9bd-49a33f984926" providerId="ADAL" clId="{9731A2E7-8684-4118-9C6A-EE78C0C1F559}" dt="2020-04-26T13:43:01.316" v="918" actId="20577"/>
      <pc:docMkLst>
        <pc:docMk/>
      </pc:docMkLst>
      <pc:sldChg chg="modSp">
        <pc:chgData name=" " userId="c4a2c5cc-8eb7-4e89-b9bd-49a33f984926" providerId="ADAL" clId="{9731A2E7-8684-4118-9C6A-EE78C0C1F559}" dt="2020-04-26T02:56:22.232" v="622" actId="403"/>
        <pc:sldMkLst>
          <pc:docMk/>
          <pc:sldMk cId="3615852060" sldId="258"/>
        </pc:sldMkLst>
        <pc:spChg chg="mod">
          <ac:chgData name=" " userId="c4a2c5cc-8eb7-4e89-b9bd-49a33f984926" providerId="ADAL" clId="{9731A2E7-8684-4118-9C6A-EE78C0C1F559}" dt="2020-04-26T02:56:22.232" v="622" actId="403"/>
          <ac:spMkLst>
            <pc:docMk/>
            <pc:sldMk cId="3615852060" sldId="258"/>
            <ac:spMk id="6" creationId="{00000000-0000-0000-0000-000000000000}"/>
          </ac:spMkLst>
        </pc:spChg>
      </pc:sldChg>
      <pc:sldChg chg="delSp modSp">
        <pc:chgData name=" " userId="c4a2c5cc-8eb7-4e89-b9bd-49a33f984926" providerId="ADAL" clId="{9731A2E7-8684-4118-9C6A-EE78C0C1F559}" dt="2020-04-26T03:00:35.114" v="772" actId="313"/>
        <pc:sldMkLst>
          <pc:docMk/>
          <pc:sldMk cId="4060304774" sldId="281"/>
        </pc:sldMkLst>
        <pc:spChg chg="mod">
          <ac:chgData name=" " userId="c4a2c5cc-8eb7-4e89-b9bd-49a33f984926" providerId="ADAL" clId="{9731A2E7-8684-4118-9C6A-EE78C0C1F559}" dt="2020-04-26T02:37:40.485" v="21" actId="6549"/>
          <ac:spMkLst>
            <pc:docMk/>
            <pc:sldMk cId="4060304774" sldId="281"/>
            <ac:spMk id="5" creationId="{00000000-0000-0000-0000-000000000000}"/>
          </ac:spMkLst>
        </pc:spChg>
        <pc:spChg chg="del">
          <ac:chgData name=" " userId="c4a2c5cc-8eb7-4e89-b9bd-49a33f984926" providerId="ADAL" clId="{9731A2E7-8684-4118-9C6A-EE78C0C1F559}" dt="2020-04-26T02:56:01.307" v="610" actId="478"/>
          <ac:spMkLst>
            <pc:docMk/>
            <pc:sldMk cId="4060304774" sldId="281"/>
            <ac:spMk id="6" creationId="{00000000-0000-0000-0000-000000000000}"/>
          </ac:spMkLst>
        </pc:spChg>
        <pc:spChg chg="mod">
          <ac:chgData name=" " userId="c4a2c5cc-8eb7-4e89-b9bd-49a33f984926" providerId="ADAL" clId="{9731A2E7-8684-4118-9C6A-EE78C0C1F559}" dt="2020-04-26T03:00:35.114" v="772" actId="313"/>
          <ac:spMkLst>
            <pc:docMk/>
            <pc:sldMk cId="4060304774" sldId="281"/>
            <ac:spMk id="35" creationId="{3F5D19C6-2284-4880-8E5B-5315F882FCBE}"/>
          </ac:spMkLst>
        </pc:spChg>
      </pc:sldChg>
      <pc:sldChg chg="modSp">
        <pc:chgData name=" " userId="c4a2c5cc-8eb7-4e89-b9bd-49a33f984926" providerId="ADAL" clId="{9731A2E7-8684-4118-9C6A-EE78C0C1F559}" dt="2020-04-26T02:58:52.033" v="739" actId="403"/>
        <pc:sldMkLst>
          <pc:docMk/>
          <pc:sldMk cId="1651982358" sldId="283"/>
        </pc:sldMkLst>
        <pc:spChg chg="mod">
          <ac:chgData name=" " userId="c4a2c5cc-8eb7-4e89-b9bd-49a33f984926" providerId="ADAL" clId="{9731A2E7-8684-4118-9C6A-EE78C0C1F559}" dt="2020-04-26T02:58:52.033" v="739" actId="403"/>
          <ac:spMkLst>
            <pc:docMk/>
            <pc:sldMk cId="1651982358" sldId="283"/>
            <ac:spMk id="6" creationId="{00000000-0000-0000-0000-000000000000}"/>
          </ac:spMkLst>
        </pc:spChg>
      </pc:sldChg>
      <pc:sldChg chg="delSp modSp">
        <pc:chgData name=" " userId="c4a2c5cc-8eb7-4e89-b9bd-49a33f984926" providerId="ADAL" clId="{9731A2E7-8684-4118-9C6A-EE78C0C1F559}" dt="2020-04-26T02:58:09.032" v="724" actId="20577"/>
        <pc:sldMkLst>
          <pc:docMk/>
          <pc:sldMk cId="3501396306" sldId="297"/>
        </pc:sldMkLst>
        <pc:spChg chg="del">
          <ac:chgData name=" " userId="c4a2c5cc-8eb7-4e89-b9bd-49a33f984926" providerId="ADAL" clId="{9731A2E7-8684-4118-9C6A-EE78C0C1F559}" dt="2020-04-26T02:56:30.155" v="624" actId="478"/>
          <ac:spMkLst>
            <pc:docMk/>
            <pc:sldMk cId="3501396306" sldId="297"/>
            <ac:spMk id="6" creationId="{00000000-0000-0000-0000-000000000000}"/>
          </ac:spMkLst>
        </pc:spChg>
        <pc:spChg chg="mod">
          <ac:chgData name=" " userId="c4a2c5cc-8eb7-4e89-b9bd-49a33f984926" providerId="ADAL" clId="{9731A2E7-8684-4118-9C6A-EE78C0C1F559}" dt="2020-04-26T02:58:09.032" v="724" actId="20577"/>
          <ac:spMkLst>
            <pc:docMk/>
            <pc:sldMk cId="3501396306" sldId="297"/>
            <ac:spMk id="35" creationId="{3F5D19C6-2284-4880-8E5B-5315F882FCBE}"/>
          </ac:spMkLst>
        </pc:spChg>
      </pc:sldChg>
      <pc:sldChg chg="delSp modSp">
        <pc:chgData name=" " userId="c4a2c5cc-8eb7-4e89-b9bd-49a33f984926" providerId="ADAL" clId="{9731A2E7-8684-4118-9C6A-EE78C0C1F559}" dt="2020-04-26T02:58:38.111" v="727" actId="478"/>
        <pc:sldMkLst>
          <pc:docMk/>
          <pc:sldMk cId="295302722" sldId="298"/>
        </pc:sldMkLst>
        <pc:spChg chg="del">
          <ac:chgData name=" " userId="c4a2c5cc-8eb7-4e89-b9bd-49a33f984926" providerId="ADAL" clId="{9731A2E7-8684-4118-9C6A-EE78C0C1F559}" dt="2020-04-26T02:58:38.111" v="727" actId="478"/>
          <ac:spMkLst>
            <pc:docMk/>
            <pc:sldMk cId="295302722" sldId="298"/>
            <ac:spMk id="6" creationId="{00000000-0000-0000-0000-000000000000}"/>
          </ac:spMkLst>
        </pc:spChg>
        <pc:spChg chg="mod">
          <ac:chgData name=" " userId="c4a2c5cc-8eb7-4e89-b9bd-49a33f984926" providerId="ADAL" clId="{9731A2E7-8684-4118-9C6A-EE78C0C1F559}" dt="2020-04-26T02:58:33.832" v="726" actId="14100"/>
          <ac:spMkLst>
            <pc:docMk/>
            <pc:sldMk cId="295302722" sldId="298"/>
            <ac:spMk id="35" creationId="{3F5D19C6-2284-4880-8E5B-5315F882FCBE}"/>
          </ac:spMkLst>
        </pc:spChg>
      </pc:sldChg>
      <pc:sldChg chg="modSp">
        <pc:chgData name=" " userId="c4a2c5cc-8eb7-4e89-b9bd-49a33f984926" providerId="ADAL" clId="{9731A2E7-8684-4118-9C6A-EE78C0C1F559}" dt="2020-04-26T02:59:04.783" v="749" actId="20577"/>
        <pc:sldMkLst>
          <pc:docMk/>
          <pc:sldMk cId="3743979106" sldId="299"/>
        </pc:sldMkLst>
        <pc:spChg chg="mod">
          <ac:chgData name=" " userId="c4a2c5cc-8eb7-4e89-b9bd-49a33f984926" providerId="ADAL" clId="{9731A2E7-8684-4118-9C6A-EE78C0C1F559}" dt="2020-04-26T02:59:04.783" v="749" actId="20577"/>
          <ac:spMkLst>
            <pc:docMk/>
            <pc:sldMk cId="3743979106" sldId="299"/>
            <ac:spMk id="6" creationId="{00000000-0000-0000-0000-000000000000}"/>
          </ac:spMkLst>
        </pc:spChg>
      </pc:sldChg>
      <pc:sldChg chg="addSp delSp">
        <pc:chgData name=" " userId="c4a2c5cc-8eb7-4e89-b9bd-49a33f984926" providerId="ADAL" clId="{9731A2E7-8684-4118-9C6A-EE78C0C1F559}" dt="2020-04-26T02:59:12.108" v="751"/>
        <pc:sldMkLst>
          <pc:docMk/>
          <pc:sldMk cId="1439072715" sldId="300"/>
        </pc:sldMkLst>
        <pc:spChg chg="add">
          <ac:chgData name=" " userId="c4a2c5cc-8eb7-4e89-b9bd-49a33f984926" providerId="ADAL" clId="{9731A2E7-8684-4118-9C6A-EE78C0C1F559}" dt="2020-04-26T02:59:12.108" v="751"/>
          <ac:spMkLst>
            <pc:docMk/>
            <pc:sldMk cId="1439072715" sldId="300"/>
            <ac:spMk id="4" creationId="{28B7DCD6-F3C7-4ADE-AD56-0AE401BB87AF}"/>
          </ac:spMkLst>
        </pc:spChg>
        <pc:spChg chg="del">
          <ac:chgData name=" " userId="c4a2c5cc-8eb7-4e89-b9bd-49a33f984926" providerId="ADAL" clId="{9731A2E7-8684-4118-9C6A-EE78C0C1F559}" dt="2020-04-26T02:59:11.749" v="750" actId="478"/>
          <ac:spMkLst>
            <pc:docMk/>
            <pc:sldMk cId="1439072715" sldId="300"/>
            <ac:spMk id="6" creationId="{00000000-0000-0000-0000-000000000000}"/>
          </ac:spMkLst>
        </pc:spChg>
      </pc:sldChg>
      <pc:sldChg chg="addSp delSp">
        <pc:chgData name=" " userId="c4a2c5cc-8eb7-4e89-b9bd-49a33f984926" providerId="ADAL" clId="{9731A2E7-8684-4118-9C6A-EE78C0C1F559}" dt="2020-04-26T02:59:16.671" v="753"/>
        <pc:sldMkLst>
          <pc:docMk/>
          <pc:sldMk cId="280973509" sldId="301"/>
        </pc:sldMkLst>
        <pc:spChg chg="add">
          <ac:chgData name=" " userId="c4a2c5cc-8eb7-4e89-b9bd-49a33f984926" providerId="ADAL" clId="{9731A2E7-8684-4118-9C6A-EE78C0C1F559}" dt="2020-04-26T02:59:16.671" v="753"/>
          <ac:spMkLst>
            <pc:docMk/>
            <pc:sldMk cId="280973509" sldId="301"/>
            <ac:spMk id="4" creationId="{9B178313-C2C4-42A4-8C7E-5E042DDB2C38}"/>
          </ac:spMkLst>
        </pc:spChg>
        <pc:spChg chg="del">
          <ac:chgData name=" " userId="c4a2c5cc-8eb7-4e89-b9bd-49a33f984926" providerId="ADAL" clId="{9731A2E7-8684-4118-9C6A-EE78C0C1F559}" dt="2020-04-26T02:59:16.234" v="752" actId="478"/>
          <ac:spMkLst>
            <pc:docMk/>
            <pc:sldMk cId="280973509" sldId="301"/>
            <ac:spMk id="6" creationId="{00000000-0000-0000-0000-000000000000}"/>
          </ac:spMkLst>
        </pc:spChg>
      </pc:sldChg>
      <pc:sldChg chg="addSp delSp">
        <pc:chgData name=" " userId="c4a2c5cc-8eb7-4e89-b9bd-49a33f984926" providerId="ADAL" clId="{9731A2E7-8684-4118-9C6A-EE78C0C1F559}" dt="2020-04-26T02:59:21.256" v="755"/>
        <pc:sldMkLst>
          <pc:docMk/>
          <pc:sldMk cId="829511237" sldId="302"/>
        </pc:sldMkLst>
        <pc:spChg chg="add">
          <ac:chgData name=" " userId="c4a2c5cc-8eb7-4e89-b9bd-49a33f984926" providerId="ADAL" clId="{9731A2E7-8684-4118-9C6A-EE78C0C1F559}" dt="2020-04-26T02:59:21.256" v="755"/>
          <ac:spMkLst>
            <pc:docMk/>
            <pc:sldMk cId="829511237" sldId="302"/>
            <ac:spMk id="4" creationId="{44ED42FA-67D1-482C-AB95-AC69D40020A8}"/>
          </ac:spMkLst>
        </pc:spChg>
        <pc:spChg chg="del">
          <ac:chgData name=" " userId="c4a2c5cc-8eb7-4e89-b9bd-49a33f984926" providerId="ADAL" clId="{9731A2E7-8684-4118-9C6A-EE78C0C1F559}" dt="2020-04-26T02:59:20.907" v="754" actId="478"/>
          <ac:spMkLst>
            <pc:docMk/>
            <pc:sldMk cId="829511237" sldId="302"/>
            <ac:spMk id="6" creationId="{00000000-0000-0000-0000-000000000000}"/>
          </ac:spMkLst>
        </pc:spChg>
      </pc:sldChg>
      <pc:sldChg chg="addSp delSp">
        <pc:chgData name=" " userId="c4a2c5cc-8eb7-4e89-b9bd-49a33f984926" providerId="ADAL" clId="{9731A2E7-8684-4118-9C6A-EE78C0C1F559}" dt="2020-04-26T02:59:25.628" v="757"/>
        <pc:sldMkLst>
          <pc:docMk/>
          <pc:sldMk cId="1416338545" sldId="303"/>
        </pc:sldMkLst>
        <pc:spChg chg="add">
          <ac:chgData name=" " userId="c4a2c5cc-8eb7-4e89-b9bd-49a33f984926" providerId="ADAL" clId="{9731A2E7-8684-4118-9C6A-EE78C0C1F559}" dt="2020-04-26T02:59:25.628" v="757"/>
          <ac:spMkLst>
            <pc:docMk/>
            <pc:sldMk cId="1416338545" sldId="303"/>
            <ac:spMk id="4" creationId="{FEB6FEDA-A2D7-47A3-9C1C-91B96B1C9C10}"/>
          </ac:spMkLst>
        </pc:spChg>
        <pc:spChg chg="del">
          <ac:chgData name=" " userId="c4a2c5cc-8eb7-4e89-b9bd-49a33f984926" providerId="ADAL" clId="{9731A2E7-8684-4118-9C6A-EE78C0C1F559}" dt="2020-04-26T02:59:25.300" v="756" actId="478"/>
          <ac:spMkLst>
            <pc:docMk/>
            <pc:sldMk cId="1416338545" sldId="303"/>
            <ac:spMk id="6" creationId="{00000000-0000-0000-0000-000000000000}"/>
          </ac:spMkLst>
        </pc:spChg>
      </pc:sldChg>
      <pc:sldChg chg="delSp modSp add">
        <pc:chgData name=" " userId="c4a2c5cc-8eb7-4e89-b9bd-49a33f984926" providerId="ADAL" clId="{9731A2E7-8684-4118-9C6A-EE78C0C1F559}" dt="2020-04-26T13:43:01.316" v="918" actId="20577"/>
        <pc:sldMkLst>
          <pc:docMk/>
          <pc:sldMk cId="830792703" sldId="304"/>
        </pc:sldMkLst>
        <pc:spChg chg="del">
          <ac:chgData name=" " userId="c4a2c5cc-8eb7-4e89-b9bd-49a33f984926" providerId="ADAL" clId="{9731A2E7-8684-4118-9C6A-EE78C0C1F559}" dt="2020-04-26T02:56:05.731" v="611" actId="478"/>
          <ac:spMkLst>
            <pc:docMk/>
            <pc:sldMk cId="830792703" sldId="304"/>
            <ac:spMk id="6" creationId="{00000000-0000-0000-0000-000000000000}"/>
          </ac:spMkLst>
        </pc:spChg>
        <pc:spChg chg="mod">
          <ac:chgData name=" " userId="c4a2c5cc-8eb7-4e89-b9bd-49a33f984926" providerId="ADAL" clId="{9731A2E7-8684-4118-9C6A-EE78C0C1F559}" dt="2020-04-26T13:43:01.316" v="918" actId="20577"/>
          <ac:spMkLst>
            <pc:docMk/>
            <pc:sldMk cId="830792703" sldId="304"/>
            <ac:spMk id="35" creationId="{3F5D19C6-2284-4880-8E5B-5315F882FCBE}"/>
          </ac:spMkLst>
        </pc:spChg>
      </pc:sldChg>
      <pc:sldChg chg="delSp modSp add">
        <pc:chgData name=" " userId="c4a2c5cc-8eb7-4e89-b9bd-49a33f984926" providerId="ADAL" clId="{9731A2E7-8684-4118-9C6A-EE78C0C1F559}" dt="2020-04-26T02:56:10.262" v="612" actId="478"/>
        <pc:sldMkLst>
          <pc:docMk/>
          <pc:sldMk cId="2584578774" sldId="305"/>
        </pc:sldMkLst>
        <pc:spChg chg="mod">
          <ac:chgData name=" " userId="c4a2c5cc-8eb7-4e89-b9bd-49a33f984926" providerId="ADAL" clId="{9731A2E7-8684-4118-9C6A-EE78C0C1F559}" dt="2020-04-26T02:47:30.399" v="234"/>
          <ac:spMkLst>
            <pc:docMk/>
            <pc:sldMk cId="2584578774" sldId="305"/>
            <ac:spMk id="5" creationId="{00000000-0000-0000-0000-000000000000}"/>
          </ac:spMkLst>
        </pc:spChg>
        <pc:spChg chg="del">
          <ac:chgData name=" " userId="c4a2c5cc-8eb7-4e89-b9bd-49a33f984926" providerId="ADAL" clId="{9731A2E7-8684-4118-9C6A-EE78C0C1F559}" dt="2020-04-26T02:56:10.262" v="612" actId="478"/>
          <ac:spMkLst>
            <pc:docMk/>
            <pc:sldMk cId="2584578774" sldId="305"/>
            <ac:spMk id="6" creationId="{00000000-0000-0000-0000-000000000000}"/>
          </ac:spMkLst>
        </pc:spChg>
        <pc:spChg chg="mod">
          <ac:chgData name=" " userId="c4a2c5cc-8eb7-4e89-b9bd-49a33f984926" providerId="ADAL" clId="{9731A2E7-8684-4118-9C6A-EE78C0C1F559}" dt="2020-04-26T02:48:51.827" v="275" actId="20577"/>
          <ac:spMkLst>
            <pc:docMk/>
            <pc:sldMk cId="2584578774" sldId="305"/>
            <ac:spMk id="35" creationId="{3F5D19C6-2284-4880-8E5B-5315F882FCBE}"/>
          </ac:spMkLst>
        </pc:spChg>
      </pc:sldChg>
    </pc:docChg>
  </pc:docChgLst>
  <pc:docChgLst>
    <pc:chgData name=" " userId="c4a2c5cc-8eb7-4e89-b9bd-49a33f984926" providerId="ADAL" clId="{ED91A1C5-0C5C-4395-B2F0-2B42E6CE1F0F}"/>
    <pc:docChg chg="undo custSel modSld modMainMaster">
      <pc:chgData name=" " userId="c4a2c5cc-8eb7-4e89-b9bd-49a33f984926" providerId="ADAL" clId="{ED91A1C5-0C5C-4395-B2F0-2B42E6CE1F0F}" dt="2020-04-26T02:34:05.580" v="130" actId="1076"/>
      <pc:docMkLst>
        <pc:docMk/>
      </pc:docMkLst>
      <pc:sldChg chg="modSp">
        <pc:chgData name=" " userId="c4a2c5cc-8eb7-4e89-b9bd-49a33f984926" providerId="ADAL" clId="{ED91A1C5-0C5C-4395-B2F0-2B42E6CE1F0F}" dt="2020-04-26T02:28:34.802" v="1"/>
        <pc:sldMkLst>
          <pc:docMk/>
          <pc:sldMk cId="3615852060" sldId="258"/>
        </pc:sldMkLst>
        <pc:spChg chg="mod">
          <ac:chgData name=" " userId="c4a2c5cc-8eb7-4e89-b9bd-49a33f984926" providerId="ADAL" clId="{ED91A1C5-0C5C-4395-B2F0-2B42E6CE1F0F}" dt="2020-04-26T02:28:34.802" v="1"/>
          <ac:spMkLst>
            <pc:docMk/>
            <pc:sldMk cId="3615852060" sldId="258"/>
            <ac:spMk id="4" creationId="{00000000-0000-0000-0000-000000000000}"/>
          </ac:spMkLst>
        </pc:spChg>
      </pc:sldChg>
      <pc:sldChg chg="modSp">
        <pc:chgData name=" " userId="c4a2c5cc-8eb7-4e89-b9bd-49a33f984926" providerId="ADAL" clId="{ED91A1C5-0C5C-4395-B2F0-2B42E6CE1F0F}" dt="2020-04-26T02:33:19.252" v="123" actId="207"/>
        <pc:sldMkLst>
          <pc:docMk/>
          <pc:sldMk cId="303726044" sldId="262"/>
        </pc:sldMkLst>
        <pc:spChg chg="mod">
          <ac:chgData name=" " userId="c4a2c5cc-8eb7-4e89-b9bd-49a33f984926" providerId="ADAL" clId="{ED91A1C5-0C5C-4395-B2F0-2B42E6CE1F0F}" dt="2020-04-26T02:33:19.252" v="123" actId="207"/>
          <ac:spMkLst>
            <pc:docMk/>
            <pc:sldMk cId="303726044" sldId="262"/>
            <ac:spMk id="4" creationId="{00000000-0000-0000-0000-000000000000}"/>
          </ac:spMkLst>
        </pc:spChg>
        <pc:spChg chg="mod">
          <ac:chgData name=" " userId="c4a2c5cc-8eb7-4e89-b9bd-49a33f984926" providerId="ADAL" clId="{ED91A1C5-0C5C-4395-B2F0-2B42E6CE1F0F}" dt="2020-04-26T02:31:28.216" v="53" actId="27636"/>
          <ac:spMkLst>
            <pc:docMk/>
            <pc:sldMk cId="303726044" sldId="262"/>
            <ac:spMk id="5" creationId="{00000000-0000-0000-0000-000000000000}"/>
          </ac:spMkLst>
        </pc:spChg>
      </pc:sldChg>
      <pc:sldChg chg="delSp modSp delDesignElem">
        <pc:chgData name=" " userId="c4a2c5cc-8eb7-4e89-b9bd-49a33f984926" providerId="ADAL" clId="{ED91A1C5-0C5C-4395-B2F0-2B42E6CE1F0F}" dt="2020-04-26T02:28:34.802" v="1"/>
        <pc:sldMkLst>
          <pc:docMk/>
          <pc:sldMk cId="3867253643" sldId="279"/>
        </pc:sldMkLst>
        <pc:spChg chg="mod">
          <ac:chgData name=" " userId="c4a2c5cc-8eb7-4e89-b9bd-49a33f984926" providerId="ADAL" clId="{ED91A1C5-0C5C-4395-B2F0-2B42E6CE1F0F}" dt="2020-04-26T02:28:34.802" v="1"/>
          <ac:spMkLst>
            <pc:docMk/>
            <pc:sldMk cId="3867253643" sldId="279"/>
            <ac:spMk id="10" creationId="{00000000-0000-0000-0000-000000000000}"/>
          </ac:spMkLst>
        </pc:spChg>
        <pc:spChg chg="del mod">
          <ac:chgData name=" " userId="c4a2c5cc-8eb7-4e89-b9bd-49a33f984926" providerId="ADAL" clId="{ED91A1C5-0C5C-4395-B2F0-2B42E6CE1F0F}" dt="2020-04-26T02:28:34.802" v="1"/>
          <ac:spMkLst>
            <pc:docMk/>
            <pc:sldMk cId="3867253643" sldId="279"/>
            <ac:spMk id="48" creationId="{053FB2EE-284F-4C87-AB3D-BBF87A9FAB97}"/>
          </ac:spMkLst>
        </pc:spChg>
        <pc:grpChg chg="del mod">
          <ac:chgData name=" " userId="c4a2c5cc-8eb7-4e89-b9bd-49a33f984926" providerId="ADAL" clId="{ED91A1C5-0C5C-4395-B2F0-2B42E6CE1F0F}" dt="2020-04-26T02:28:34.802" v="1"/>
          <ac:grpSpMkLst>
            <pc:docMk/>
            <pc:sldMk cId="3867253643" sldId="279"/>
            <ac:grpSpMk id="46" creationId="{D2C4BFA1-2075-4901-9E24-E41D1FDD51FD}"/>
          </ac:grpSpMkLst>
        </pc:grpChg>
      </pc:sldChg>
      <pc:sldChg chg="modSp">
        <pc:chgData name=" " userId="c4a2c5cc-8eb7-4e89-b9bd-49a33f984926" providerId="ADAL" clId="{ED91A1C5-0C5C-4395-B2F0-2B42E6CE1F0F}" dt="2020-04-26T02:34:05.580" v="130" actId="1076"/>
        <pc:sldMkLst>
          <pc:docMk/>
          <pc:sldMk cId="4060304774" sldId="281"/>
        </pc:sldMkLst>
        <pc:spChg chg="mod">
          <ac:chgData name=" " userId="c4a2c5cc-8eb7-4e89-b9bd-49a33f984926" providerId="ADAL" clId="{ED91A1C5-0C5C-4395-B2F0-2B42E6CE1F0F}" dt="2020-04-26T02:34:05.580" v="130" actId="1076"/>
          <ac:spMkLst>
            <pc:docMk/>
            <pc:sldMk cId="4060304774" sldId="281"/>
            <ac:spMk id="35" creationId="{3F5D19C6-2284-4880-8E5B-5315F882FCBE}"/>
          </ac:spMkLst>
        </pc:spChg>
      </pc:sldChg>
      <pc:sldChg chg="modSp">
        <pc:chgData name=" " userId="c4a2c5cc-8eb7-4e89-b9bd-49a33f984926" providerId="ADAL" clId="{ED91A1C5-0C5C-4395-B2F0-2B42E6CE1F0F}" dt="2020-04-26T02:28:34.802" v="1"/>
        <pc:sldMkLst>
          <pc:docMk/>
          <pc:sldMk cId="1651982358" sldId="283"/>
        </pc:sldMkLst>
        <pc:spChg chg="mod">
          <ac:chgData name=" " userId="c4a2c5cc-8eb7-4e89-b9bd-49a33f984926" providerId="ADAL" clId="{ED91A1C5-0C5C-4395-B2F0-2B42E6CE1F0F}" dt="2020-04-26T02:28:34.802" v="1"/>
          <ac:spMkLst>
            <pc:docMk/>
            <pc:sldMk cId="1651982358" sldId="283"/>
            <ac:spMk id="4" creationId="{00000000-0000-0000-0000-000000000000}"/>
          </ac:spMkLst>
        </pc:spChg>
      </pc:sldChg>
      <pc:sldChg chg="modSp">
        <pc:chgData name=" " userId="c4a2c5cc-8eb7-4e89-b9bd-49a33f984926" providerId="ADAL" clId="{ED91A1C5-0C5C-4395-B2F0-2B42E6CE1F0F}" dt="2020-04-26T02:28:34.802" v="1"/>
        <pc:sldMkLst>
          <pc:docMk/>
          <pc:sldMk cId="3501396306" sldId="297"/>
        </pc:sldMkLst>
        <pc:spChg chg="mod">
          <ac:chgData name=" " userId="c4a2c5cc-8eb7-4e89-b9bd-49a33f984926" providerId="ADAL" clId="{ED91A1C5-0C5C-4395-B2F0-2B42E6CE1F0F}" dt="2020-04-26T02:28:34.802" v="1"/>
          <ac:spMkLst>
            <pc:docMk/>
            <pc:sldMk cId="3501396306" sldId="297"/>
            <ac:spMk id="35" creationId="{3F5D19C6-2284-4880-8E5B-5315F882FCBE}"/>
          </ac:spMkLst>
        </pc:spChg>
      </pc:sldChg>
      <pc:sldChg chg="modSp">
        <pc:chgData name=" " userId="c4a2c5cc-8eb7-4e89-b9bd-49a33f984926" providerId="ADAL" clId="{ED91A1C5-0C5C-4395-B2F0-2B42E6CE1F0F}" dt="2020-04-26T02:28:34.802" v="1"/>
        <pc:sldMkLst>
          <pc:docMk/>
          <pc:sldMk cId="295302722" sldId="298"/>
        </pc:sldMkLst>
        <pc:spChg chg="mod">
          <ac:chgData name=" " userId="c4a2c5cc-8eb7-4e89-b9bd-49a33f984926" providerId="ADAL" clId="{ED91A1C5-0C5C-4395-B2F0-2B42E6CE1F0F}" dt="2020-04-26T02:28:34.802" v="1"/>
          <ac:spMkLst>
            <pc:docMk/>
            <pc:sldMk cId="295302722" sldId="298"/>
            <ac:spMk id="35" creationId="{3F5D19C6-2284-4880-8E5B-5315F882FCBE}"/>
          </ac:spMkLst>
        </pc:spChg>
      </pc:sldChg>
      <pc:sldMasterChg chg="modSp modSldLayout">
        <pc:chgData name=" " userId="c4a2c5cc-8eb7-4e89-b9bd-49a33f984926" providerId="ADAL" clId="{ED91A1C5-0C5C-4395-B2F0-2B42E6CE1F0F}" dt="2020-04-26T02:28:34.802" v="1"/>
        <pc:sldMasterMkLst>
          <pc:docMk/>
          <pc:sldMasterMk cId="703905651" sldId="2147483660"/>
        </pc:sldMasterMkLst>
        <pc:spChg chg="mod">
          <ac:chgData name=" " userId="c4a2c5cc-8eb7-4e89-b9bd-49a33f984926" providerId="ADAL" clId="{ED91A1C5-0C5C-4395-B2F0-2B42E6CE1F0F}" dt="2020-04-26T02:28:34.802" v="1"/>
          <ac:spMkLst>
            <pc:docMk/>
            <pc:sldMasterMk cId="703905651" sldId="2147483660"/>
            <ac:spMk id="2" creationId="{00000000-0000-0000-0000-000000000000}"/>
          </ac:spMkLst>
        </pc:spChg>
        <pc:spChg chg="mod">
          <ac:chgData name=" " userId="c4a2c5cc-8eb7-4e89-b9bd-49a33f984926" providerId="ADAL" clId="{ED91A1C5-0C5C-4395-B2F0-2B42E6CE1F0F}" dt="2020-04-26T02:28:34.802" v="1"/>
          <ac:spMkLst>
            <pc:docMk/>
            <pc:sldMasterMk cId="703905651" sldId="2147483660"/>
            <ac:spMk id="3" creationId="{00000000-0000-0000-0000-000000000000}"/>
          </ac:spMkLst>
        </pc:spChg>
        <pc:spChg chg="mod">
          <ac:chgData name=" " userId="c4a2c5cc-8eb7-4e89-b9bd-49a33f984926" providerId="ADAL" clId="{ED91A1C5-0C5C-4395-B2F0-2B42E6CE1F0F}" dt="2020-04-26T02:28:34.802" v="1"/>
          <ac:spMkLst>
            <pc:docMk/>
            <pc:sldMasterMk cId="703905651" sldId="2147483660"/>
            <ac:spMk id="4" creationId="{00000000-0000-0000-0000-000000000000}"/>
          </ac:spMkLst>
        </pc:spChg>
        <pc:spChg chg="mod">
          <ac:chgData name=" " userId="c4a2c5cc-8eb7-4e89-b9bd-49a33f984926" providerId="ADAL" clId="{ED91A1C5-0C5C-4395-B2F0-2B42E6CE1F0F}" dt="2020-04-26T02:28:34.802" v="1"/>
          <ac:spMkLst>
            <pc:docMk/>
            <pc:sldMasterMk cId="703905651" sldId="2147483660"/>
            <ac:spMk id="5" creationId="{00000000-0000-0000-0000-000000000000}"/>
          </ac:spMkLst>
        </pc:spChg>
        <pc:spChg chg="mod">
          <ac:chgData name=" " userId="c4a2c5cc-8eb7-4e89-b9bd-49a33f984926" providerId="ADAL" clId="{ED91A1C5-0C5C-4395-B2F0-2B42E6CE1F0F}" dt="2020-04-26T02:28:34.802" v="1"/>
          <ac:spMkLst>
            <pc:docMk/>
            <pc:sldMasterMk cId="703905651" sldId="2147483660"/>
            <ac:spMk id="6" creationId="{00000000-0000-0000-0000-000000000000}"/>
          </ac:spMkLst>
        </pc:spChg>
        <pc:sldLayoutChg chg="modSp">
          <pc:chgData name=" " userId="c4a2c5cc-8eb7-4e89-b9bd-49a33f984926" providerId="ADAL" clId="{ED91A1C5-0C5C-4395-B2F0-2B42E6CE1F0F}" dt="2020-04-26T02:28:34.802" v="1"/>
          <pc:sldLayoutMkLst>
            <pc:docMk/>
            <pc:sldMasterMk cId="703905651" sldId="2147483660"/>
            <pc:sldLayoutMk cId="1142313885" sldId="2147483661"/>
          </pc:sldLayoutMkLst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142313885" sldId="2147483661"/>
              <ac:spMk id="10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142313885" sldId="2147483661"/>
              <ac:spMk id="11" creationId="{00000000-0000-0000-0000-000000000000}"/>
            </ac:spMkLst>
          </pc:spChg>
          <pc:picChg chg="mod">
            <ac:chgData name=" " userId="c4a2c5cc-8eb7-4e89-b9bd-49a33f984926" providerId="ADAL" clId="{ED91A1C5-0C5C-4395-B2F0-2B42E6CE1F0F}" dt="2020-04-26T02:28:34.802" v="1"/>
            <ac:picMkLst>
              <pc:docMk/>
              <pc:sldMasterMk cId="703905651" sldId="2147483660"/>
              <pc:sldLayoutMk cId="1142313885" sldId="2147483661"/>
              <ac:picMk id="7" creationId="{00000000-0000-0000-0000-000000000000}"/>
            </ac:picMkLst>
          </pc:picChg>
          <pc:picChg chg="mod">
            <ac:chgData name=" " userId="c4a2c5cc-8eb7-4e89-b9bd-49a33f984926" providerId="ADAL" clId="{ED91A1C5-0C5C-4395-B2F0-2B42E6CE1F0F}" dt="2020-04-26T02:28:34.802" v="1"/>
            <ac:picMkLst>
              <pc:docMk/>
              <pc:sldMasterMk cId="703905651" sldId="2147483660"/>
              <pc:sldLayoutMk cId="1142313885" sldId="2147483661"/>
              <ac:picMk id="13" creationId="{00000000-0000-0000-0000-000000000000}"/>
            </ac:picMkLst>
          </pc:picChg>
          <pc:picChg chg="mod">
            <ac:chgData name=" " userId="c4a2c5cc-8eb7-4e89-b9bd-49a33f984926" providerId="ADAL" clId="{ED91A1C5-0C5C-4395-B2F0-2B42E6CE1F0F}" dt="2020-04-26T02:28:34.802" v="1"/>
            <ac:picMkLst>
              <pc:docMk/>
              <pc:sldMasterMk cId="703905651" sldId="2147483660"/>
              <pc:sldLayoutMk cId="1142313885" sldId="2147483661"/>
              <ac:picMk id="14" creationId="{00000000-0000-0000-0000-000000000000}"/>
            </ac:picMkLst>
          </pc:picChg>
        </pc:sldLayoutChg>
        <pc:sldLayoutChg chg="modSp">
          <pc:chgData name=" " userId="c4a2c5cc-8eb7-4e89-b9bd-49a33f984926" providerId="ADAL" clId="{ED91A1C5-0C5C-4395-B2F0-2B42E6CE1F0F}" dt="2020-04-26T02:28:34.802" v="1"/>
          <pc:sldLayoutMkLst>
            <pc:docMk/>
            <pc:sldMasterMk cId="703905651" sldId="2147483660"/>
            <pc:sldLayoutMk cId="101524513" sldId="2147483667"/>
          </pc:sldLayoutMkLst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01524513" sldId="2147483667"/>
              <ac:spMk id="5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01524513" sldId="2147483667"/>
              <ac:spMk id="8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01524513" sldId="2147483667"/>
              <ac:spMk id="9" creationId="{00000000-0000-0000-0000-000000000000}"/>
            </ac:spMkLst>
          </pc:spChg>
          <pc:picChg chg="mod">
            <ac:chgData name=" " userId="c4a2c5cc-8eb7-4e89-b9bd-49a33f984926" providerId="ADAL" clId="{ED91A1C5-0C5C-4395-B2F0-2B42E6CE1F0F}" dt="2020-04-26T02:28:34.802" v="1"/>
            <ac:picMkLst>
              <pc:docMk/>
              <pc:sldMasterMk cId="703905651" sldId="2147483660"/>
              <pc:sldLayoutMk cId="101524513" sldId="2147483667"/>
              <ac:picMk id="6" creationId="{00000000-0000-0000-0000-000000000000}"/>
            </ac:picMkLst>
          </pc:picChg>
          <pc:picChg chg="mod">
            <ac:chgData name=" " userId="c4a2c5cc-8eb7-4e89-b9bd-49a33f984926" providerId="ADAL" clId="{ED91A1C5-0C5C-4395-B2F0-2B42E6CE1F0F}" dt="2020-04-26T02:28:34.802" v="1"/>
            <ac:picMkLst>
              <pc:docMk/>
              <pc:sldMasterMk cId="703905651" sldId="2147483660"/>
              <pc:sldLayoutMk cId="101524513" sldId="2147483667"/>
              <ac:picMk id="10" creationId="{00000000-0000-0000-0000-000000000000}"/>
            </ac:picMkLst>
          </pc:picChg>
        </pc:sldLayoutChg>
        <pc:sldLayoutChg chg="modSp">
          <pc:chgData name=" " userId="c4a2c5cc-8eb7-4e89-b9bd-49a33f984926" providerId="ADAL" clId="{ED91A1C5-0C5C-4395-B2F0-2B42E6CE1F0F}" dt="2020-04-26T02:28:34.802" v="1"/>
          <pc:sldLayoutMkLst>
            <pc:docMk/>
            <pc:sldMasterMk cId="703905651" sldId="2147483660"/>
            <pc:sldLayoutMk cId="4150276031" sldId="2147483668"/>
          </pc:sldLayoutMkLst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4150276031" sldId="2147483668"/>
              <ac:spMk id="10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4150276031" sldId="2147483668"/>
              <ac:spMk id="11" creationId="{00000000-0000-0000-0000-000000000000}"/>
            </ac:spMkLst>
          </pc:spChg>
          <pc:picChg chg="mod">
            <ac:chgData name=" " userId="c4a2c5cc-8eb7-4e89-b9bd-49a33f984926" providerId="ADAL" clId="{ED91A1C5-0C5C-4395-B2F0-2B42E6CE1F0F}" dt="2020-04-26T02:28:34.802" v="1"/>
            <ac:picMkLst>
              <pc:docMk/>
              <pc:sldMasterMk cId="703905651" sldId="2147483660"/>
              <pc:sldLayoutMk cId="4150276031" sldId="2147483668"/>
              <ac:picMk id="9" creationId="{00000000-0000-0000-0000-000000000000}"/>
            </ac:picMkLst>
          </pc:picChg>
          <pc:picChg chg="mod">
            <ac:chgData name=" " userId="c4a2c5cc-8eb7-4e89-b9bd-49a33f984926" providerId="ADAL" clId="{ED91A1C5-0C5C-4395-B2F0-2B42E6CE1F0F}" dt="2020-04-26T02:28:34.802" v="1"/>
            <ac:picMkLst>
              <pc:docMk/>
              <pc:sldMasterMk cId="703905651" sldId="2147483660"/>
              <pc:sldLayoutMk cId="4150276031" sldId="2147483668"/>
              <ac:picMk id="14" creationId="{00000000-0000-0000-0000-000000000000}"/>
            </ac:picMkLst>
          </pc:picChg>
        </pc:sldLayoutChg>
        <pc:sldLayoutChg chg="modSp">
          <pc:chgData name=" " userId="c4a2c5cc-8eb7-4e89-b9bd-49a33f984926" providerId="ADAL" clId="{ED91A1C5-0C5C-4395-B2F0-2B42E6CE1F0F}" dt="2020-04-26T02:28:34.802" v="1"/>
          <pc:sldLayoutMkLst>
            <pc:docMk/>
            <pc:sldMasterMk cId="703905651" sldId="2147483660"/>
            <pc:sldLayoutMk cId="1818742154" sldId="2147483669"/>
          </pc:sldLayoutMkLst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818742154" sldId="2147483669"/>
              <ac:spMk id="10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818742154" sldId="2147483669"/>
              <ac:spMk id="11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818742154" sldId="2147483669"/>
              <ac:spMk id="12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818742154" sldId="2147483669"/>
              <ac:spMk id="13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818742154" sldId="2147483669"/>
              <ac:spMk id="14" creationId="{00000000-0000-0000-0000-000000000000}"/>
            </ac:spMkLst>
          </pc:spChg>
          <pc:picChg chg="mod">
            <ac:chgData name=" " userId="c4a2c5cc-8eb7-4e89-b9bd-49a33f984926" providerId="ADAL" clId="{ED91A1C5-0C5C-4395-B2F0-2B42E6CE1F0F}" dt="2020-04-26T02:28:34.802" v="1"/>
            <ac:picMkLst>
              <pc:docMk/>
              <pc:sldMasterMk cId="703905651" sldId="2147483660"/>
              <pc:sldLayoutMk cId="1818742154" sldId="2147483669"/>
              <ac:picMk id="9" creationId="{00000000-0000-0000-0000-000000000000}"/>
            </ac:picMkLst>
          </pc:picChg>
          <pc:picChg chg="mod">
            <ac:chgData name=" " userId="c4a2c5cc-8eb7-4e89-b9bd-49a33f984926" providerId="ADAL" clId="{ED91A1C5-0C5C-4395-B2F0-2B42E6CE1F0F}" dt="2020-04-26T02:28:34.802" v="1"/>
            <ac:picMkLst>
              <pc:docMk/>
              <pc:sldMasterMk cId="703905651" sldId="2147483660"/>
              <pc:sldLayoutMk cId="1818742154" sldId="2147483669"/>
              <ac:picMk id="17" creationId="{00000000-0000-0000-0000-000000000000}"/>
            </ac:picMkLst>
          </pc:picChg>
        </pc:sldLayoutChg>
        <pc:sldLayoutChg chg="modSp">
          <pc:chgData name=" " userId="c4a2c5cc-8eb7-4e89-b9bd-49a33f984926" providerId="ADAL" clId="{ED91A1C5-0C5C-4395-B2F0-2B42E6CE1F0F}" dt="2020-04-26T02:28:34.802" v="1"/>
          <pc:sldLayoutMkLst>
            <pc:docMk/>
            <pc:sldMasterMk cId="703905651" sldId="2147483660"/>
            <pc:sldLayoutMk cId="1787014536" sldId="2147483670"/>
          </pc:sldLayoutMkLst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787014536" sldId="2147483670"/>
              <ac:spMk id="6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787014536" sldId="2147483670"/>
              <ac:spMk id="8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787014536" sldId="2147483670"/>
              <ac:spMk id="9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787014536" sldId="2147483670"/>
              <ac:spMk id="10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787014536" sldId="2147483670"/>
              <ac:spMk id="11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787014536" sldId="2147483670"/>
              <ac:spMk id="19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787014536" sldId="2147483670"/>
              <ac:spMk id="20" creationId="{00000000-0000-0000-0000-000000000000}"/>
            </ac:spMkLst>
          </pc:spChg>
          <pc:picChg chg="mod">
            <ac:chgData name=" " userId="c4a2c5cc-8eb7-4e89-b9bd-49a33f984926" providerId="ADAL" clId="{ED91A1C5-0C5C-4395-B2F0-2B42E6CE1F0F}" dt="2020-04-26T02:28:34.802" v="1"/>
            <ac:picMkLst>
              <pc:docMk/>
              <pc:sldMasterMk cId="703905651" sldId="2147483660"/>
              <pc:sldLayoutMk cId="1787014536" sldId="2147483670"/>
              <ac:picMk id="12" creationId="{00000000-0000-0000-0000-000000000000}"/>
            </ac:picMkLst>
          </pc:picChg>
        </pc:sldLayoutChg>
        <pc:sldLayoutChg chg="modSp">
          <pc:chgData name=" " userId="c4a2c5cc-8eb7-4e89-b9bd-49a33f984926" providerId="ADAL" clId="{ED91A1C5-0C5C-4395-B2F0-2B42E6CE1F0F}" dt="2020-04-26T02:28:34.802" v="1"/>
          <pc:sldLayoutMkLst>
            <pc:docMk/>
            <pc:sldMasterMk cId="703905651" sldId="2147483660"/>
            <pc:sldLayoutMk cId="3933523528" sldId="2147483671"/>
          </pc:sldLayoutMkLst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3933523528" sldId="2147483671"/>
              <ac:spMk id="8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3933523528" sldId="2147483671"/>
              <ac:spMk id="9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3933523528" sldId="2147483671"/>
              <ac:spMk id="11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3933523528" sldId="2147483671"/>
              <ac:spMk id="12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3933523528" sldId="2147483671"/>
              <ac:spMk id="16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3933523528" sldId="2147483671"/>
              <ac:spMk id="17" creationId="{00000000-0000-0000-0000-000000000000}"/>
            </ac:spMkLst>
          </pc:spChg>
          <pc:picChg chg="mod">
            <ac:chgData name=" " userId="c4a2c5cc-8eb7-4e89-b9bd-49a33f984926" providerId="ADAL" clId="{ED91A1C5-0C5C-4395-B2F0-2B42E6CE1F0F}" dt="2020-04-26T02:28:34.802" v="1"/>
            <ac:picMkLst>
              <pc:docMk/>
              <pc:sldMasterMk cId="703905651" sldId="2147483660"/>
              <pc:sldLayoutMk cId="3933523528" sldId="2147483671"/>
              <ac:picMk id="10" creationId="{00000000-0000-0000-0000-000000000000}"/>
            </ac:picMkLst>
          </pc:picChg>
          <pc:picChg chg="mod">
            <ac:chgData name=" " userId="c4a2c5cc-8eb7-4e89-b9bd-49a33f984926" providerId="ADAL" clId="{ED91A1C5-0C5C-4395-B2F0-2B42E6CE1F0F}" dt="2020-04-26T02:28:34.802" v="1"/>
            <ac:picMkLst>
              <pc:docMk/>
              <pc:sldMasterMk cId="703905651" sldId="2147483660"/>
              <pc:sldLayoutMk cId="3933523528" sldId="2147483671"/>
              <ac:picMk id="13" creationId="{00000000-0000-0000-0000-000000000000}"/>
            </ac:picMkLst>
          </pc:picChg>
        </pc:sldLayoutChg>
        <pc:sldLayoutChg chg="modSp">
          <pc:chgData name=" " userId="c4a2c5cc-8eb7-4e89-b9bd-49a33f984926" providerId="ADAL" clId="{ED91A1C5-0C5C-4395-B2F0-2B42E6CE1F0F}" dt="2020-04-26T02:28:34.802" v="1"/>
          <pc:sldLayoutMkLst>
            <pc:docMk/>
            <pc:sldMasterMk cId="703905651" sldId="2147483660"/>
            <pc:sldLayoutMk cId="2267717912" sldId="2147483680"/>
          </pc:sldLayoutMkLst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2267717912" sldId="2147483680"/>
              <ac:spMk id="6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2267717912" sldId="2147483680"/>
              <ac:spMk id="8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2267717912" sldId="2147483680"/>
              <ac:spMk id="9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2267717912" sldId="2147483680"/>
              <ac:spMk id="10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2267717912" sldId="2147483680"/>
              <ac:spMk id="11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2267717912" sldId="2147483680"/>
              <ac:spMk id="17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2267717912" sldId="2147483680"/>
              <ac:spMk id="20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2267717912" sldId="2147483680"/>
              <ac:spMk id="21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2267717912" sldId="2147483680"/>
              <ac:spMk id="22" creationId="{00000000-0000-0000-0000-000000000000}"/>
            </ac:spMkLst>
          </pc:spChg>
          <pc:picChg chg="mod">
            <ac:chgData name=" " userId="c4a2c5cc-8eb7-4e89-b9bd-49a33f984926" providerId="ADAL" clId="{ED91A1C5-0C5C-4395-B2F0-2B42E6CE1F0F}" dt="2020-04-26T02:28:34.802" v="1"/>
            <ac:picMkLst>
              <pc:docMk/>
              <pc:sldMasterMk cId="703905651" sldId="2147483660"/>
              <pc:sldLayoutMk cId="2267717912" sldId="2147483680"/>
              <ac:picMk id="12" creationId="{00000000-0000-0000-0000-000000000000}"/>
            </ac:picMkLst>
          </pc:picChg>
        </pc:sldLayoutChg>
        <pc:sldLayoutChg chg="modSp">
          <pc:chgData name=" " userId="c4a2c5cc-8eb7-4e89-b9bd-49a33f984926" providerId="ADAL" clId="{ED91A1C5-0C5C-4395-B2F0-2B42E6CE1F0F}" dt="2020-04-26T02:28:34.802" v="1"/>
          <pc:sldLayoutMkLst>
            <pc:docMk/>
            <pc:sldMasterMk cId="703905651" sldId="2147483660"/>
            <pc:sldLayoutMk cId="2563894824" sldId="2147483681"/>
          </pc:sldLayoutMkLst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2563894824" sldId="2147483681"/>
              <ac:spMk id="2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2563894824" sldId="2147483681"/>
              <ac:spMk id="6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2563894824" sldId="2147483681"/>
              <ac:spMk id="8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2563894824" sldId="2147483681"/>
              <ac:spMk id="9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2563894824" sldId="2147483681"/>
              <ac:spMk id="10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2563894824" sldId="2147483681"/>
              <ac:spMk id="11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2563894824" sldId="2147483681"/>
              <ac:spMk id="16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2563894824" sldId="2147483681"/>
              <ac:spMk id="19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2563894824" sldId="2147483681"/>
              <ac:spMk id="20" creationId="{00000000-0000-0000-0000-000000000000}"/>
            </ac:spMkLst>
          </pc:spChg>
          <pc:picChg chg="mod">
            <ac:chgData name=" " userId="c4a2c5cc-8eb7-4e89-b9bd-49a33f984926" providerId="ADAL" clId="{ED91A1C5-0C5C-4395-B2F0-2B42E6CE1F0F}" dt="2020-04-26T02:28:34.802" v="1"/>
            <ac:picMkLst>
              <pc:docMk/>
              <pc:sldMasterMk cId="703905651" sldId="2147483660"/>
              <pc:sldLayoutMk cId="2563894824" sldId="2147483681"/>
              <ac:picMk id="12" creationId="{00000000-0000-0000-0000-000000000000}"/>
            </ac:picMkLst>
          </pc:picChg>
        </pc:sldLayoutChg>
        <pc:sldLayoutChg chg="modSp">
          <pc:chgData name=" " userId="c4a2c5cc-8eb7-4e89-b9bd-49a33f984926" providerId="ADAL" clId="{ED91A1C5-0C5C-4395-B2F0-2B42E6CE1F0F}" dt="2020-04-26T02:28:34.802" v="1"/>
          <pc:sldLayoutMkLst>
            <pc:docMk/>
            <pc:sldMasterMk cId="703905651" sldId="2147483660"/>
            <pc:sldLayoutMk cId="3594923595" sldId="2147483682"/>
          </pc:sldLayoutMkLst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3594923595" sldId="2147483682"/>
              <ac:spMk id="2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3594923595" sldId="2147483682"/>
              <ac:spMk id="6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3594923595" sldId="2147483682"/>
              <ac:spMk id="8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3594923595" sldId="2147483682"/>
              <ac:spMk id="9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3594923595" sldId="2147483682"/>
              <ac:spMk id="10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3594923595" sldId="2147483682"/>
              <ac:spMk id="11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3594923595" sldId="2147483682"/>
              <ac:spMk id="16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3594923595" sldId="2147483682"/>
              <ac:spMk id="17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3594923595" sldId="2147483682"/>
              <ac:spMk id="18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3594923595" sldId="2147483682"/>
              <ac:spMk id="20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3594923595" sldId="2147483682"/>
              <ac:spMk id="21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3594923595" sldId="2147483682"/>
              <ac:spMk id="22" creationId="{00000000-0000-0000-0000-000000000000}"/>
            </ac:spMkLst>
          </pc:spChg>
          <pc:picChg chg="mod">
            <ac:chgData name=" " userId="c4a2c5cc-8eb7-4e89-b9bd-49a33f984926" providerId="ADAL" clId="{ED91A1C5-0C5C-4395-B2F0-2B42E6CE1F0F}" dt="2020-04-26T02:28:34.802" v="1"/>
            <ac:picMkLst>
              <pc:docMk/>
              <pc:sldMasterMk cId="703905651" sldId="2147483660"/>
              <pc:sldLayoutMk cId="3594923595" sldId="2147483682"/>
              <ac:picMk id="15" creationId="{00000000-0000-0000-0000-000000000000}"/>
            </ac:picMkLst>
          </pc:picChg>
        </pc:sldLayoutChg>
        <pc:sldLayoutChg chg="modSp">
          <pc:chgData name=" " userId="c4a2c5cc-8eb7-4e89-b9bd-49a33f984926" providerId="ADAL" clId="{ED91A1C5-0C5C-4395-B2F0-2B42E6CE1F0F}" dt="2020-04-26T02:28:34.802" v="1"/>
          <pc:sldLayoutMkLst>
            <pc:docMk/>
            <pc:sldMasterMk cId="703905651" sldId="2147483660"/>
            <pc:sldLayoutMk cId="1287911901" sldId="2147483683"/>
          </pc:sldLayoutMkLst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287911901" sldId="2147483683"/>
              <ac:spMk id="2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287911901" sldId="2147483683"/>
              <ac:spMk id="6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287911901" sldId="2147483683"/>
              <ac:spMk id="8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287911901" sldId="2147483683"/>
              <ac:spMk id="9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287911901" sldId="2147483683"/>
              <ac:spMk id="10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287911901" sldId="2147483683"/>
              <ac:spMk id="11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287911901" sldId="2147483683"/>
              <ac:spMk id="17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287911901" sldId="2147483683"/>
              <ac:spMk id="18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287911901" sldId="2147483683"/>
              <ac:spMk id="20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287911901" sldId="2147483683"/>
              <ac:spMk id="23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287911901" sldId="2147483683"/>
              <ac:spMk id="24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287911901" sldId="2147483683"/>
              <ac:spMk id="25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287911901" sldId="2147483683"/>
              <ac:spMk id="26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287911901" sldId="2147483683"/>
              <ac:spMk id="27" creationId="{00000000-0000-0000-0000-000000000000}"/>
            </ac:spMkLst>
          </pc:spChg>
          <pc:picChg chg="mod">
            <ac:chgData name=" " userId="c4a2c5cc-8eb7-4e89-b9bd-49a33f984926" providerId="ADAL" clId="{ED91A1C5-0C5C-4395-B2F0-2B42E6CE1F0F}" dt="2020-04-26T02:28:34.802" v="1"/>
            <ac:picMkLst>
              <pc:docMk/>
              <pc:sldMasterMk cId="703905651" sldId="2147483660"/>
              <pc:sldLayoutMk cId="1287911901" sldId="2147483683"/>
              <ac:picMk id="19" creationId="{00000000-0000-0000-0000-000000000000}"/>
            </ac:picMkLst>
          </pc:picChg>
        </pc:sldLayoutChg>
        <pc:sldLayoutChg chg="modSp">
          <pc:chgData name=" " userId="c4a2c5cc-8eb7-4e89-b9bd-49a33f984926" providerId="ADAL" clId="{ED91A1C5-0C5C-4395-B2F0-2B42E6CE1F0F}" dt="2020-04-26T02:28:34.802" v="1"/>
          <pc:sldLayoutMkLst>
            <pc:docMk/>
            <pc:sldMasterMk cId="703905651" sldId="2147483660"/>
            <pc:sldLayoutMk cId="1559073110" sldId="2147483684"/>
          </pc:sldLayoutMkLst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559073110" sldId="2147483684"/>
              <ac:spMk id="2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559073110" sldId="2147483684"/>
              <ac:spMk id="6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559073110" sldId="2147483684"/>
              <ac:spMk id="8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559073110" sldId="2147483684"/>
              <ac:spMk id="9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559073110" sldId="2147483684"/>
              <ac:spMk id="10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559073110" sldId="2147483684"/>
              <ac:spMk id="11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559073110" sldId="2147483684"/>
              <ac:spMk id="18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559073110" sldId="2147483684"/>
              <ac:spMk id="25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559073110" sldId="2147483684"/>
              <ac:spMk id="26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559073110" sldId="2147483684"/>
              <ac:spMk id="27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559073110" sldId="2147483684"/>
              <ac:spMk id="28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559073110" sldId="2147483684"/>
              <ac:spMk id="29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559073110" sldId="2147483684"/>
              <ac:spMk id="30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559073110" sldId="2147483684"/>
              <ac:spMk id="31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559073110" sldId="2147483684"/>
              <ac:spMk id="32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559073110" sldId="2147483684"/>
              <ac:spMk id="33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559073110" sldId="2147483684"/>
              <ac:spMk id="34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559073110" sldId="2147483684"/>
              <ac:spMk id="35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559073110" sldId="2147483684"/>
              <ac:spMk id="36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559073110" sldId="2147483684"/>
              <ac:spMk id="37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559073110" sldId="2147483684"/>
              <ac:spMk id="38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559073110" sldId="2147483684"/>
              <ac:spMk id="39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559073110" sldId="2147483684"/>
              <ac:spMk id="40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559073110" sldId="2147483684"/>
              <ac:spMk id="41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1559073110" sldId="2147483684"/>
              <ac:spMk id="42" creationId="{00000000-0000-0000-0000-000000000000}"/>
            </ac:spMkLst>
          </pc:spChg>
          <pc:picChg chg="mod">
            <ac:chgData name=" " userId="c4a2c5cc-8eb7-4e89-b9bd-49a33f984926" providerId="ADAL" clId="{ED91A1C5-0C5C-4395-B2F0-2B42E6CE1F0F}" dt="2020-04-26T02:28:34.802" v="1"/>
            <ac:picMkLst>
              <pc:docMk/>
              <pc:sldMasterMk cId="703905651" sldId="2147483660"/>
              <pc:sldLayoutMk cId="1559073110" sldId="2147483684"/>
              <ac:picMk id="44" creationId="{00000000-0000-0000-0000-000000000000}"/>
            </ac:picMkLst>
          </pc:picChg>
        </pc:sldLayoutChg>
        <pc:sldLayoutChg chg="modSp">
          <pc:chgData name=" " userId="c4a2c5cc-8eb7-4e89-b9bd-49a33f984926" providerId="ADAL" clId="{ED91A1C5-0C5C-4395-B2F0-2B42E6CE1F0F}" dt="2020-04-26T02:28:34.802" v="1"/>
          <pc:sldLayoutMkLst>
            <pc:docMk/>
            <pc:sldMasterMk cId="703905651" sldId="2147483660"/>
            <pc:sldLayoutMk cId="66376481" sldId="2147483685"/>
          </pc:sldLayoutMkLst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66376481" sldId="2147483685"/>
              <ac:spMk id="6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66376481" sldId="2147483685"/>
              <ac:spMk id="8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66376481" sldId="2147483685"/>
              <ac:spMk id="9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66376481" sldId="2147483685"/>
              <ac:spMk id="10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66376481" sldId="2147483685"/>
              <ac:spMk id="11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66376481" sldId="2147483685"/>
              <ac:spMk id="16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66376481" sldId="2147483685"/>
              <ac:spMk id="17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66376481" sldId="2147483685"/>
              <ac:spMk id="18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66376481" sldId="2147483685"/>
              <ac:spMk id="19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703905651" sldId="2147483660"/>
              <pc:sldLayoutMk cId="66376481" sldId="2147483685"/>
              <ac:spMk id="20" creationId="{00000000-0000-0000-0000-000000000000}"/>
            </ac:spMkLst>
          </pc:spChg>
          <pc:picChg chg="mod">
            <ac:chgData name=" " userId="c4a2c5cc-8eb7-4e89-b9bd-49a33f984926" providerId="ADAL" clId="{ED91A1C5-0C5C-4395-B2F0-2B42E6CE1F0F}" dt="2020-04-26T02:28:34.802" v="1"/>
            <ac:picMkLst>
              <pc:docMk/>
              <pc:sldMasterMk cId="703905651" sldId="2147483660"/>
              <pc:sldLayoutMk cId="66376481" sldId="2147483685"/>
              <ac:picMk id="13" creationId="{00000000-0000-0000-0000-000000000000}"/>
            </ac:picMkLst>
          </pc:picChg>
        </pc:sldLayoutChg>
      </pc:sldMasterChg>
      <pc:sldMasterChg chg="modSp delSldLayout modSldLayout">
        <pc:chgData name=" " userId="c4a2c5cc-8eb7-4e89-b9bd-49a33f984926" providerId="ADAL" clId="{ED91A1C5-0C5C-4395-B2F0-2B42E6CE1F0F}" dt="2020-04-26T02:28:43.373" v="7" actId="2696"/>
        <pc:sldMasterMkLst>
          <pc:docMk/>
          <pc:sldMasterMk cId="241042142" sldId="2147483672"/>
        </pc:sldMasterMkLst>
        <pc:spChg chg="mod">
          <ac:chgData name=" " userId="c4a2c5cc-8eb7-4e89-b9bd-49a33f984926" providerId="ADAL" clId="{ED91A1C5-0C5C-4395-B2F0-2B42E6CE1F0F}" dt="2020-04-26T02:28:34.802" v="1"/>
          <ac:spMkLst>
            <pc:docMk/>
            <pc:sldMasterMk cId="241042142" sldId="2147483672"/>
            <ac:spMk id="2" creationId="{00000000-0000-0000-0000-000000000000}"/>
          </ac:spMkLst>
        </pc:spChg>
        <pc:spChg chg="mod">
          <ac:chgData name=" " userId="c4a2c5cc-8eb7-4e89-b9bd-49a33f984926" providerId="ADAL" clId="{ED91A1C5-0C5C-4395-B2F0-2B42E6CE1F0F}" dt="2020-04-26T02:28:34.802" v="1"/>
          <ac:spMkLst>
            <pc:docMk/>
            <pc:sldMasterMk cId="241042142" sldId="2147483672"/>
            <ac:spMk id="3" creationId="{00000000-0000-0000-0000-000000000000}"/>
          </ac:spMkLst>
        </pc:spChg>
        <pc:spChg chg="mod">
          <ac:chgData name=" " userId="c4a2c5cc-8eb7-4e89-b9bd-49a33f984926" providerId="ADAL" clId="{ED91A1C5-0C5C-4395-B2F0-2B42E6CE1F0F}" dt="2020-04-26T02:28:34.802" v="1"/>
          <ac:spMkLst>
            <pc:docMk/>
            <pc:sldMasterMk cId="241042142" sldId="2147483672"/>
            <ac:spMk id="4" creationId="{00000000-0000-0000-0000-000000000000}"/>
          </ac:spMkLst>
        </pc:spChg>
        <pc:spChg chg="mod">
          <ac:chgData name=" " userId="c4a2c5cc-8eb7-4e89-b9bd-49a33f984926" providerId="ADAL" clId="{ED91A1C5-0C5C-4395-B2F0-2B42E6CE1F0F}" dt="2020-04-26T02:28:34.802" v="1"/>
          <ac:spMkLst>
            <pc:docMk/>
            <pc:sldMasterMk cId="241042142" sldId="2147483672"/>
            <ac:spMk id="5" creationId="{00000000-0000-0000-0000-000000000000}"/>
          </ac:spMkLst>
        </pc:spChg>
        <pc:spChg chg="mod">
          <ac:chgData name=" " userId="c4a2c5cc-8eb7-4e89-b9bd-49a33f984926" providerId="ADAL" clId="{ED91A1C5-0C5C-4395-B2F0-2B42E6CE1F0F}" dt="2020-04-26T02:28:34.802" v="1"/>
          <ac:spMkLst>
            <pc:docMk/>
            <pc:sldMasterMk cId="241042142" sldId="2147483672"/>
            <ac:spMk id="6" creationId="{00000000-0000-0000-0000-000000000000}"/>
          </ac:spMkLst>
        </pc:spChg>
        <pc:sldLayoutChg chg="modSp del">
          <pc:chgData name=" " userId="c4a2c5cc-8eb7-4e89-b9bd-49a33f984926" providerId="ADAL" clId="{ED91A1C5-0C5C-4395-B2F0-2B42E6CE1F0F}" dt="2020-04-26T02:28:43.373" v="7" actId="2696"/>
          <pc:sldLayoutMkLst>
            <pc:docMk/>
            <pc:sldMasterMk cId="241042142" sldId="2147483672"/>
            <pc:sldLayoutMk cId="3923708519" sldId="2147483673"/>
          </pc:sldLayoutMkLst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241042142" sldId="2147483672"/>
              <pc:sldLayoutMk cId="3923708519" sldId="2147483673"/>
              <ac:spMk id="9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241042142" sldId="2147483672"/>
              <pc:sldLayoutMk cId="3923708519" sldId="2147483673"/>
              <ac:spMk id="11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241042142" sldId="2147483672"/>
              <pc:sldLayoutMk cId="3923708519" sldId="2147483673"/>
              <ac:spMk id="13" creationId="{00000000-0000-0000-0000-000000000000}"/>
            </ac:spMkLst>
          </pc:spChg>
          <pc:picChg chg="mod">
            <ac:chgData name=" " userId="c4a2c5cc-8eb7-4e89-b9bd-49a33f984926" providerId="ADAL" clId="{ED91A1C5-0C5C-4395-B2F0-2B42E6CE1F0F}" dt="2020-04-26T02:28:34.802" v="1"/>
            <ac:picMkLst>
              <pc:docMk/>
              <pc:sldMasterMk cId="241042142" sldId="2147483672"/>
              <pc:sldLayoutMk cId="3923708519" sldId="2147483673"/>
              <ac:picMk id="7" creationId="{00000000-0000-0000-0000-000000000000}"/>
            </ac:picMkLst>
          </pc:picChg>
          <pc:picChg chg="mod">
            <ac:chgData name=" " userId="c4a2c5cc-8eb7-4e89-b9bd-49a33f984926" providerId="ADAL" clId="{ED91A1C5-0C5C-4395-B2F0-2B42E6CE1F0F}" dt="2020-04-26T02:28:34.802" v="1"/>
            <ac:picMkLst>
              <pc:docMk/>
              <pc:sldMasterMk cId="241042142" sldId="2147483672"/>
              <pc:sldLayoutMk cId="3923708519" sldId="2147483673"/>
              <ac:picMk id="14" creationId="{00000000-0000-0000-0000-000000000000}"/>
            </ac:picMkLst>
          </pc:picChg>
        </pc:sldLayoutChg>
        <pc:sldLayoutChg chg="modSp del">
          <pc:chgData name=" " userId="c4a2c5cc-8eb7-4e89-b9bd-49a33f984926" providerId="ADAL" clId="{ED91A1C5-0C5C-4395-B2F0-2B42E6CE1F0F}" dt="2020-04-26T02:28:42.858" v="4" actId="2696"/>
          <pc:sldLayoutMkLst>
            <pc:docMk/>
            <pc:sldMasterMk cId="241042142" sldId="2147483672"/>
            <pc:sldLayoutMk cId="4241379801" sldId="2147483675"/>
          </pc:sldLayoutMkLst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241042142" sldId="2147483672"/>
              <pc:sldLayoutMk cId="4241379801" sldId="2147483675"/>
              <ac:spMk id="16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241042142" sldId="2147483672"/>
              <pc:sldLayoutMk cId="4241379801" sldId="2147483675"/>
              <ac:spMk id="17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241042142" sldId="2147483672"/>
              <pc:sldLayoutMk cId="4241379801" sldId="2147483675"/>
              <ac:spMk id="18" creationId="{00000000-0000-0000-0000-000000000000}"/>
            </ac:spMkLst>
          </pc:spChg>
          <pc:picChg chg="mod">
            <ac:chgData name=" " userId="c4a2c5cc-8eb7-4e89-b9bd-49a33f984926" providerId="ADAL" clId="{ED91A1C5-0C5C-4395-B2F0-2B42E6CE1F0F}" dt="2020-04-26T02:28:34.802" v="1"/>
            <ac:picMkLst>
              <pc:docMk/>
              <pc:sldMasterMk cId="241042142" sldId="2147483672"/>
              <pc:sldLayoutMk cId="4241379801" sldId="2147483675"/>
              <ac:picMk id="15" creationId="{00000000-0000-0000-0000-000000000000}"/>
            </ac:picMkLst>
          </pc:picChg>
        </pc:sldLayoutChg>
        <pc:sldLayoutChg chg="modSp del">
          <pc:chgData name=" " userId="c4a2c5cc-8eb7-4e89-b9bd-49a33f984926" providerId="ADAL" clId="{ED91A1C5-0C5C-4395-B2F0-2B42E6CE1F0F}" dt="2020-04-26T02:28:43.045" v="5" actId="2696"/>
          <pc:sldLayoutMkLst>
            <pc:docMk/>
            <pc:sldMasterMk cId="241042142" sldId="2147483672"/>
            <pc:sldLayoutMk cId="163980844" sldId="2147483677"/>
          </pc:sldLayoutMkLst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241042142" sldId="2147483672"/>
              <pc:sldLayoutMk cId="163980844" sldId="2147483677"/>
              <ac:spMk id="11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241042142" sldId="2147483672"/>
              <pc:sldLayoutMk cId="163980844" sldId="2147483677"/>
              <ac:spMk id="13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241042142" sldId="2147483672"/>
              <pc:sldLayoutMk cId="163980844" sldId="2147483677"/>
              <ac:spMk id="14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241042142" sldId="2147483672"/>
              <pc:sldLayoutMk cId="163980844" sldId="2147483677"/>
              <ac:spMk id="17" creationId="{00000000-0000-0000-0000-000000000000}"/>
            </ac:spMkLst>
          </pc:spChg>
          <pc:picChg chg="mod">
            <ac:chgData name=" " userId="c4a2c5cc-8eb7-4e89-b9bd-49a33f984926" providerId="ADAL" clId="{ED91A1C5-0C5C-4395-B2F0-2B42E6CE1F0F}" dt="2020-04-26T02:28:34.802" v="1"/>
            <ac:picMkLst>
              <pc:docMk/>
              <pc:sldMasterMk cId="241042142" sldId="2147483672"/>
              <pc:sldLayoutMk cId="163980844" sldId="2147483677"/>
              <ac:picMk id="12" creationId="{00000000-0000-0000-0000-000000000000}"/>
            </ac:picMkLst>
          </pc:picChg>
          <pc:picChg chg="mod">
            <ac:chgData name=" " userId="c4a2c5cc-8eb7-4e89-b9bd-49a33f984926" providerId="ADAL" clId="{ED91A1C5-0C5C-4395-B2F0-2B42E6CE1F0F}" dt="2020-04-26T02:28:34.802" v="1"/>
            <ac:picMkLst>
              <pc:docMk/>
              <pc:sldMasterMk cId="241042142" sldId="2147483672"/>
              <pc:sldLayoutMk cId="163980844" sldId="2147483677"/>
              <ac:picMk id="16" creationId="{00000000-0000-0000-0000-000000000000}"/>
            </ac:picMkLst>
          </pc:picChg>
        </pc:sldLayoutChg>
        <pc:sldLayoutChg chg="modSp del">
          <pc:chgData name=" " userId="c4a2c5cc-8eb7-4e89-b9bd-49a33f984926" providerId="ADAL" clId="{ED91A1C5-0C5C-4395-B2F0-2B42E6CE1F0F}" dt="2020-04-26T02:28:42.592" v="3" actId="2696"/>
          <pc:sldLayoutMkLst>
            <pc:docMk/>
            <pc:sldMasterMk cId="241042142" sldId="2147483672"/>
            <pc:sldLayoutMk cId="65507970" sldId="2147483679"/>
          </pc:sldLayoutMkLst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241042142" sldId="2147483672"/>
              <pc:sldLayoutMk cId="65507970" sldId="2147483679"/>
              <ac:spMk id="10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241042142" sldId="2147483672"/>
              <pc:sldLayoutMk cId="65507970" sldId="2147483679"/>
              <ac:spMk id="13" creationId="{00000000-0000-0000-0000-000000000000}"/>
            </ac:spMkLst>
          </pc:spChg>
          <pc:picChg chg="mod">
            <ac:chgData name=" " userId="c4a2c5cc-8eb7-4e89-b9bd-49a33f984926" providerId="ADAL" clId="{ED91A1C5-0C5C-4395-B2F0-2B42E6CE1F0F}" dt="2020-04-26T02:28:34.802" v="1"/>
            <ac:picMkLst>
              <pc:docMk/>
              <pc:sldMasterMk cId="241042142" sldId="2147483672"/>
              <pc:sldLayoutMk cId="65507970" sldId="2147483679"/>
              <ac:picMk id="7" creationId="{00000000-0000-0000-0000-000000000000}"/>
            </ac:picMkLst>
          </pc:picChg>
        </pc:sldLayoutChg>
        <pc:sldLayoutChg chg="modSp del">
          <pc:chgData name=" " userId="c4a2c5cc-8eb7-4e89-b9bd-49a33f984926" providerId="ADAL" clId="{ED91A1C5-0C5C-4395-B2F0-2B42E6CE1F0F}" dt="2020-04-26T02:28:42.170" v="2" actId="2696"/>
          <pc:sldLayoutMkLst>
            <pc:docMk/>
            <pc:sldMasterMk cId="241042142" sldId="2147483672"/>
            <pc:sldLayoutMk cId="4050844003" sldId="2147483686"/>
          </pc:sldLayoutMkLst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241042142" sldId="2147483672"/>
              <pc:sldLayoutMk cId="4050844003" sldId="2147483686"/>
              <ac:spMk id="9" creationId="{00000000-0000-0000-0000-000000000000}"/>
            </ac:spMkLst>
          </pc:spChg>
          <pc:picChg chg="mod">
            <ac:chgData name=" " userId="c4a2c5cc-8eb7-4e89-b9bd-49a33f984926" providerId="ADAL" clId="{ED91A1C5-0C5C-4395-B2F0-2B42E6CE1F0F}" dt="2020-04-26T02:28:34.802" v="1"/>
            <ac:picMkLst>
              <pc:docMk/>
              <pc:sldMasterMk cId="241042142" sldId="2147483672"/>
              <pc:sldLayoutMk cId="4050844003" sldId="2147483686"/>
              <ac:picMk id="7" creationId="{00000000-0000-0000-0000-000000000000}"/>
            </ac:picMkLst>
          </pc:picChg>
        </pc:sldLayoutChg>
        <pc:sldLayoutChg chg="modSp del">
          <pc:chgData name=" " userId="c4a2c5cc-8eb7-4e89-b9bd-49a33f984926" providerId="ADAL" clId="{ED91A1C5-0C5C-4395-B2F0-2B42E6CE1F0F}" dt="2020-04-26T02:28:43.217" v="6" actId="2696"/>
          <pc:sldLayoutMkLst>
            <pc:docMk/>
            <pc:sldMasterMk cId="241042142" sldId="2147483672"/>
            <pc:sldLayoutMk cId="2778464683" sldId="2147483687"/>
          </pc:sldLayoutMkLst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241042142" sldId="2147483672"/>
              <pc:sldLayoutMk cId="2778464683" sldId="2147483687"/>
              <ac:spMk id="5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241042142" sldId="2147483672"/>
              <pc:sldLayoutMk cId="2778464683" sldId="2147483687"/>
              <ac:spMk id="11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8:34.802" v="1"/>
            <ac:spMkLst>
              <pc:docMk/>
              <pc:sldMasterMk cId="241042142" sldId="2147483672"/>
              <pc:sldLayoutMk cId="2778464683" sldId="2147483687"/>
              <ac:spMk id="23" creationId="{00000000-0000-0000-0000-000000000000}"/>
            </ac:spMkLst>
          </pc:spChg>
        </pc:sldLayoutChg>
      </pc:sldMasterChg>
      <pc:sldMasterChg chg="delSldLayout modSldLayout">
        <pc:chgData name=" " userId="c4a2c5cc-8eb7-4e89-b9bd-49a33f984926" providerId="ADAL" clId="{ED91A1C5-0C5C-4395-B2F0-2B42E6CE1F0F}" dt="2020-04-26T02:33:51.219" v="127" actId="207"/>
        <pc:sldMasterMkLst>
          <pc:docMk/>
          <pc:sldMasterMk cId="896896805" sldId="2147483702"/>
        </pc:sldMasterMkLst>
        <pc:sldLayoutChg chg="del">
          <pc:chgData name=" " userId="c4a2c5cc-8eb7-4e89-b9bd-49a33f984926" providerId="ADAL" clId="{ED91A1C5-0C5C-4395-B2F0-2B42E6CE1F0F}" dt="2020-04-26T02:28:52.401" v="9" actId="2696"/>
          <pc:sldLayoutMkLst>
            <pc:docMk/>
            <pc:sldMasterMk cId="703905651" sldId="2147483660"/>
            <pc:sldLayoutMk cId="1142313885" sldId="2147483661"/>
          </pc:sldLayoutMkLst>
        </pc:sldLayoutChg>
        <pc:sldLayoutChg chg="del">
          <pc:chgData name=" " userId="c4a2c5cc-8eb7-4e89-b9bd-49a33f984926" providerId="ADAL" clId="{ED91A1C5-0C5C-4395-B2F0-2B42E6CE1F0F}" dt="2020-04-26T02:28:52.640" v="10" actId="2696"/>
          <pc:sldLayoutMkLst>
            <pc:docMk/>
            <pc:sldMasterMk cId="703905651" sldId="2147483660"/>
            <pc:sldLayoutMk cId="4150276031" sldId="2147483668"/>
          </pc:sldLayoutMkLst>
        </pc:sldLayoutChg>
        <pc:sldLayoutChg chg="del">
          <pc:chgData name=" " userId="c4a2c5cc-8eb7-4e89-b9bd-49a33f984926" providerId="ADAL" clId="{ED91A1C5-0C5C-4395-B2F0-2B42E6CE1F0F}" dt="2020-04-26T02:28:52.828" v="11" actId="2696"/>
          <pc:sldLayoutMkLst>
            <pc:docMk/>
            <pc:sldMasterMk cId="703905651" sldId="2147483660"/>
            <pc:sldLayoutMk cId="1787014536" sldId="2147483670"/>
          </pc:sldLayoutMkLst>
        </pc:sldLayoutChg>
        <pc:sldLayoutChg chg="del">
          <pc:chgData name=" " userId="c4a2c5cc-8eb7-4e89-b9bd-49a33f984926" providerId="ADAL" clId="{ED91A1C5-0C5C-4395-B2F0-2B42E6CE1F0F}" dt="2020-04-26T02:28:47.948" v="8" actId="2696"/>
          <pc:sldLayoutMkLst>
            <pc:docMk/>
            <pc:sldMasterMk cId="703905651" sldId="2147483660"/>
            <pc:sldLayoutMk cId="3933523528" sldId="2147483671"/>
          </pc:sldLayoutMkLst>
        </pc:sldLayoutChg>
        <pc:sldLayoutChg chg="del">
          <pc:chgData name=" " userId="c4a2c5cc-8eb7-4e89-b9bd-49a33f984926" providerId="ADAL" clId="{ED91A1C5-0C5C-4395-B2F0-2B42E6CE1F0F}" dt="2020-04-26T02:28:53.182" v="13" actId="2696"/>
          <pc:sldLayoutMkLst>
            <pc:docMk/>
            <pc:sldMasterMk cId="703905651" sldId="2147483660"/>
            <pc:sldLayoutMk cId="2267717912" sldId="2147483680"/>
          </pc:sldLayoutMkLst>
        </pc:sldLayoutChg>
        <pc:sldLayoutChg chg="del">
          <pc:chgData name=" " userId="c4a2c5cc-8eb7-4e89-b9bd-49a33f984926" providerId="ADAL" clId="{ED91A1C5-0C5C-4395-B2F0-2B42E6CE1F0F}" dt="2020-04-26T02:28:52.979" v="12" actId="2696"/>
          <pc:sldLayoutMkLst>
            <pc:docMk/>
            <pc:sldMasterMk cId="703905651" sldId="2147483660"/>
            <pc:sldLayoutMk cId="2563894824" sldId="2147483681"/>
          </pc:sldLayoutMkLst>
        </pc:sldLayoutChg>
        <pc:sldLayoutChg chg="del">
          <pc:chgData name=" " userId="c4a2c5cc-8eb7-4e89-b9bd-49a33f984926" providerId="ADAL" clId="{ED91A1C5-0C5C-4395-B2F0-2B42E6CE1F0F}" dt="2020-04-26T02:28:53.369" v="14" actId="2696"/>
          <pc:sldLayoutMkLst>
            <pc:docMk/>
            <pc:sldMasterMk cId="703905651" sldId="2147483660"/>
            <pc:sldLayoutMk cId="3594923595" sldId="2147483682"/>
          </pc:sldLayoutMkLst>
        </pc:sldLayoutChg>
        <pc:sldLayoutChg chg="del">
          <pc:chgData name=" " userId="c4a2c5cc-8eb7-4e89-b9bd-49a33f984926" providerId="ADAL" clId="{ED91A1C5-0C5C-4395-B2F0-2B42E6CE1F0F}" dt="2020-04-26T02:28:53.713" v="16" actId="2696"/>
          <pc:sldLayoutMkLst>
            <pc:docMk/>
            <pc:sldMasterMk cId="703905651" sldId="2147483660"/>
            <pc:sldLayoutMk cId="1287911901" sldId="2147483683"/>
          </pc:sldLayoutMkLst>
        </pc:sldLayoutChg>
        <pc:sldLayoutChg chg="del">
          <pc:chgData name=" " userId="c4a2c5cc-8eb7-4e89-b9bd-49a33f984926" providerId="ADAL" clId="{ED91A1C5-0C5C-4395-B2F0-2B42E6CE1F0F}" dt="2020-04-26T02:28:53.525" v="15" actId="2696"/>
          <pc:sldLayoutMkLst>
            <pc:docMk/>
            <pc:sldMasterMk cId="703905651" sldId="2147483660"/>
            <pc:sldLayoutMk cId="1559073110" sldId="2147483684"/>
          </pc:sldLayoutMkLst>
        </pc:sldLayoutChg>
        <pc:sldLayoutChg chg="del">
          <pc:chgData name=" " userId="c4a2c5cc-8eb7-4e89-b9bd-49a33f984926" providerId="ADAL" clId="{ED91A1C5-0C5C-4395-B2F0-2B42E6CE1F0F}" dt="2020-04-26T02:28:57.466" v="17" actId="2696"/>
          <pc:sldLayoutMkLst>
            <pc:docMk/>
            <pc:sldMasterMk cId="896896805" sldId="2147483702"/>
            <pc:sldLayoutMk cId="1942068526" sldId="2147483703"/>
          </pc:sldLayoutMkLst>
        </pc:sldLayoutChg>
        <pc:sldLayoutChg chg="del">
          <pc:chgData name=" " userId="c4a2c5cc-8eb7-4e89-b9bd-49a33f984926" providerId="ADAL" clId="{ED91A1C5-0C5C-4395-B2F0-2B42E6CE1F0F}" dt="2020-04-26T02:28:57.670" v="18" actId="2696"/>
          <pc:sldLayoutMkLst>
            <pc:docMk/>
            <pc:sldMasterMk cId="896896805" sldId="2147483702"/>
            <pc:sldLayoutMk cId="2110826302" sldId="2147483704"/>
          </pc:sldLayoutMkLst>
        </pc:sldLayoutChg>
        <pc:sldLayoutChg chg="del">
          <pc:chgData name=" " userId="c4a2c5cc-8eb7-4e89-b9bd-49a33f984926" providerId="ADAL" clId="{ED91A1C5-0C5C-4395-B2F0-2B42E6CE1F0F}" dt="2020-04-26T02:28:57.879" v="19" actId="2696"/>
          <pc:sldLayoutMkLst>
            <pc:docMk/>
            <pc:sldMasterMk cId="896896805" sldId="2147483702"/>
            <pc:sldLayoutMk cId="1989010832" sldId="2147483705"/>
          </pc:sldLayoutMkLst>
        </pc:sldLayoutChg>
        <pc:sldLayoutChg chg="del">
          <pc:chgData name=" " userId="c4a2c5cc-8eb7-4e89-b9bd-49a33f984926" providerId="ADAL" clId="{ED91A1C5-0C5C-4395-B2F0-2B42E6CE1F0F}" dt="2020-04-26T02:28:58.076" v="20" actId="2696"/>
          <pc:sldLayoutMkLst>
            <pc:docMk/>
            <pc:sldMasterMk cId="896896805" sldId="2147483702"/>
            <pc:sldLayoutMk cId="964503162" sldId="2147483706"/>
          </pc:sldLayoutMkLst>
        </pc:sldLayoutChg>
        <pc:sldLayoutChg chg="del">
          <pc:chgData name=" " userId="c4a2c5cc-8eb7-4e89-b9bd-49a33f984926" providerId="ADAL" clId="{ED91A1C5-0C5C-4395-B2F0-2B42E6CE1F0F}" dt="2020-04-26T02:28:58.240" v="21" actId="2696"/>
          <pc:sldLayoutMkLst>
            <pc:docMk/>
            <pc:sldMasterMk cId="896896805" sldId="2147483702"/>
            <pc:sldLayoutMk cId="1072929150" sldId="2147483707"/>
          </pc:sldLayoutMkLst>
        </pc:sldLayoutChg>
        <pc:sldLayoutChg chg="del">
          <pc:chgData name=" " userId="c4a2c5cc-8eb7-4e89-b9bd-49a33f984926" providerId="ADAL" clId="{ED91A1C5-0C5C-4395-B2F0-2B42E6CE1F0F}" dt="2020-04-26T02:28:58.419" v="22" actId="2696"/>
          <pc:sldLayoutMkLst>
            <pc:docMk/>
            <pc:sldMasterMk cId="896896805" sldId="2147483702"/>
            <pc:sldLayoutMk cId="511014124" sldId="2147483708"/>
          </pc:sldLayoutMkLst>
        </pc:sldLayoutChg>
        <pc:sldLayoutChg chg="addSp del">
          <pc:chgData name=" " userId="c4a2c5cc-8eb7-4e89-b9bd-49a33f984926" providerId="ADAL" clId="{ED91A1C5-0C5C-4395-B2F0-2B42E6CE1F0F}" dt="2020-04-26T02:28:58.599" v="23" actId="2696"/>
          <pc:sldLayoutMkLst>
            <pc:docMk/>
            <pc:sldMasterMk cId="896896805" sldId="2147483702"/>
            <pc:sldLayoutMk cId="3269045413" sldId="2147483709"/>
          </pc:sldLayoutMkLst>
          <pc:spChg chg="add">
            <ac:chgData name=" " userId="c4a2c5cc-8eb7-4e89-b9bd-49a33f984926" providerId="ADAL" clId="{ED91A1C5-0C5C-4395-B2F0-2B42E6CE1F0F}" dt="2020-04-26T02:28:34.802" v="1"/>
            <ac:spMkLst>
              <pc:docMk/>
              <pc:sldMasterMk cId="896896805" sldId="2147483702"/>
              <pc:sldLayoutMk cId="3269045413" sldId="2147483709"/>
              <ac:spMk id="5" creationId="{314E6958-68DB-4E71-A043-4B61D99DDEF3}"/>
            </ac:spMkLst>
          </pc:spChg>
          <pc:spChg chg="add">
            <ac:chgData name=" " userId="c4a2c5cc-8eb7-4e89-b9bd-49a33f984926" providerId="ADAL" clId="{ED91A1C5-0C5C-4395-B2F0-2B42E6CE1F0F}" dt="2020-04-26T02:28:34.802" v="1"/>
            <ac:spMkLst>
              <pc:docMk/>
              <pc:sldMasterMk cId="896896805" sldId="2147483702"/>
              <pc:sldLayoutMk cId="3269045413" sldId="2147483709"/>
              <ac:spMk id="7" creationId="{0AC0C061-5334-41AA-8749-A2EC9D8A00C5}"/>
            </ac:spMkLst>
          </pc:spChg>
          <pc:spChg chg="add">
            <ac:chgData name=" " userId="c4a2c5cc-8eb7-4e89-b9bd-49a33f984926" providerId="ADAL" clId="{ED91A1C5-0C5C-4395-B2F0-2B42E6CE1F0F}" dt="2020-04-26T02:28:34.802" v="1"/>
            <ac:spMkLst>
              <pc:docMk/>
              <pc:sldMasterMk cId="896896805" sldId="2147483702"/>
              <pc:sldLayoutMk cId="3269045413" sldId="2147483709"/>
              <ac:spMk id="8" creationId="{C5A129CE-D174-4A21-80A3-52D6FE6F8B96}"/>
            </ac:spMkLst>
          </pc:spChg>
          <pc:picChg chg="add">
            <ac:chgData name=" " userId="c4a2c5cc-8eb7-4e89-b9bd-49a33f984926" providerId="ADAL" clId="{ED91A1C5-0C5C-4395-B2F0-2B42E6CE1F0F}" dt="2020-04-26T02:28:34.802" v="1"/>
            <ac:picMkLst>
              <pc:docMk/>
              <pc:sldMasterMk cId="896896805" sldId="2147483702"/>
              <pc:sldLayoutMk cId="3269045413" sldId="2147483709"/>
              <ac:picMk id="6" creationId="{F18E9717-874F-4552-AD7D-2193016A6B11}"/>
            </ac:picMkLst>
          </pc:picChg>
          <pc:picChg chg="add">
            <ac:chgData name=" " userId="c4a2c5cc-8eb7-4e89-b9bd-49a33f984926" providerId="ADAL" clId="{ED91A1C5-0C5C-4395-B2F0-2B42E6CE1F0F}" dt="2020-04-26T02:28:34.802" v="1"/>
            <ac:picMkLst>
              <pc:docMk/>
              <pc:sldMasterMk cId="896896805" sldId="2147483702"/>
              <pc:sldLayoutMk cId="3269045413" sldId="2147483709"/>
              <ac:picMk id="9" creationId="{BEF055B4-30D6-4030-B52F-22D3C86B4FF2}"/>
            </ac:picMkLst>
          </pc:picChg>
        </pc:sldLayoutChg>
        <pc:sldLayoutChg chg="del">
          <pc:chgData name=" " userId="c4a2c5cc-8eb7-4e89-b9bd-49a33f984926" providerId="ADAL" clId="{ED91A1C5-0C5C-4395-B2F0-2B42E6CE1F0F}" dt="2020-04-26T02:28:58.789" v="24" actId="2696"/>
          <pc:sldLayoutMkLst>
            <pc:docMk/>
            <pc:sldMasterMk cId="896896805" sldId="2147483702"/>
            <pc:sldLayoutMk cId="3042555421" sldId="2147483710"/>
          </pc:sldLayoutMkLst>
        </pc:sldLayoutChg>
        <pc:sldLayoutChg chg="del">
          <pc:chgData name=" " userId="c4a2c5cc-8eb7-4e89-b9bd-49a33f984926" providerId="ADAL" clId="{ED91A1C5-0C5C-4395-B2F0-2B42E6CE1F0F}" dt="2020-04-26T02:28:58.959" v="25" actId="2696"/>
          <pc:sldLayoutMkLst>
            <pc:docMk/>
            <pc:sldMasterMk cId="896896805" sldId="2147483702"/>
            <pc:sldLayoutMk cId="4214586552" sldId="2147483711"/>
          </pc:sldLayoutMkLst>
        </pc:sldLayoutChg>
        <pc:sldLayoutChg chg="del">
          <pc:chgData name=" " userId="c4a2c5cc-8eb7-4e89-b9bd-49a33f984926" providerId="ADAL" clId="{ED91A1C5-0C5C-4395-B2F0-2B42E6CE1F0F}" dt="2020-04-26T02:28:59.149" v="26" actId="2696"/>
          <pc:sldLayoutMkLst>
            <pc:docMk/>
            <pc:sldMasterMk cId="896896805" sldId="2147483702"/>
            <pc:sldLayoutMk cId="2700231404" sldId="2147483712"/>
          </pc:sldLayoutMkLst>
        </pc:sldLayoutChg>
        <pc:sldLayoutChg chg="del">
          <pc:chgData name=" " userId="c4a2c5cc-8eb7-4e89-b9bd-49a33f984926" providerId="ADAL" clId="{ED91A1C5-0C5C-4395-B2F0-2B42E6CE1F0F}" dt="2020-04-26T02:28:59.329" v="27" actId="2696"/>
          <pc:sldLayoutMkLst>
            <pc:docMk/>
            <pc:sldMasterMk cId="896896805" sldId="2147483702"/>
            <pc:sldLayoutMk cId="200432483" sldId="2147483713"/>
          </pc:sldLayoutMkLst>
        </pc:sldLayoutChg>
        <pc:sldLayoutChg chg="modSp setBg">
          <pc:chgData name=" " userId="c4a2c5cc-8eb7-4e89-b9bd-49a33f984926" providerId="ADAL" clId="{ED91A1C5-0C5C-4395-B2F0-2B42E6CE1F0F}" dt="2020-04-26T02:33:51.219" v="127" actId="207"/>
          <pc:sldLayoutMkLst>
            <pc:docMk/>
            <pc:sldMasterMk cId="896896805" sldId="2147483702"/>
            <pc:sldLayoutMk cId="1103398727" sldId="2147483714"/>
          </pc:sldLayoutMkLst>
          <pc:spChg chg="mod">
            <ac:chgData name=" " userId="c4a2c5cc-8eb7-4e89-b9bd-49a33f984926" providerId="ADAL" clId="{ED91A1C5-0C5C-4395-B2F0-2B42E6CE1F0F}" dt="2020-04-26T02:33:51.219" v="127" actId="207"/>
            <ac:spMkLst>
              <pc:docMk/>
              <pc:sldMasterMk cId="896896805" sldId="2147483702"/>
              <pc:sldLayoutMk cId="1103398727" sldId="2147483714"/>
              <ac:spMk id="6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29:22.421" v="30" actId="20577"/>
            <ac:spMkLst>
              <pc:docMk/>
              <pc:sldMasterMk cId="896896805" sldId="2147483702"/>
              <pc:sldLayoutMk cId="1103398727" sldId="2147483714"/>
              <ac:spMk id="10" creationId="{00000000-0000-0000-0000-000000000000}"/>
            </ac:spMkLst>
          </pc:spChg>
          <pc:spChg chg="mod">
            <ac:chgData name=" " userId="c4a2c5cc-8eb7-4e89-b9bd-49a33f984926" providerId="ADAL" clId="{ED91A1C5-0C5C-4395-B2F0-2B42E6CE1F0F}" dt="2020-04-26T02:33:51.219" v="127" actId="207"/>
            <ac:spMkLst>
              <pc:docMk/>
              <pc:sldMasterMk cId="896896805" sldId="2147483702"/>
              <pc:sldLayoutMk cId="1103398727" sldId="2147483714"/>
              <ac:spMk id="17" creationId="{00000000-0000-0000-0000-000000000000}"/>
            </ac:spMkLst>
          </pc:spChg>
          <pc:picChg chg="mod">
            <ac:chgData name=" " userId="c4a2c5cc-8eb7-4e89-b9bd-49a33f984926" providerId="ADAL" clId="{ED91A1C5-0C5C-4395-B2F0-2B42E6CE1F0F}" dt="2020-04-26T02:29:17.656" v="28" actId="14100"/>
            <ac:picMkLst>
              <pc:docMk/>
              <pc:sldMasterMk cId="896896805" sldId="2147483702"/>
              <pc:sldLayoutMk cId="1103398727" sldId="2147483714"/>
              <ac:picMk id="13" creationId="{00000000-0000-0000-0000-000000000000}"/>
            </ac:picMkLst>
          </pc:picChg>
        </pc:sldLayoutChg>
        <pc:sldLayoutChg chg="modSp">
          <pc:chgData name=" " userId="c4a2c5cc-8eb7-4e89-b9bd-49a33f984926" providerId="ADAL" clId="{ED91A1C5-0C5C-4395-B2F0-2B42E6CE1F0F}" dt="2020-04-26T02:29:29.500" v="31" actId="14100"/>
          <pc:sldLayoutMkLst>
            <pc:docMk/>
            <pc:sldMasterMk cId="896896805" sldId="2147483702"/>
            <pc:sldLayoutMk cId="3760628158" sldId="2147483715"/>
          </pc:sldLayoutMkLst>
          <pc:picChg chg="mod">
            <ac:chgData name=" " userId="c4a2c5cc-8eb7-4e89-b9bd-49a33f984926" providerId="ADAL" clId="{ED91A1C5-0C5C-4395-B2F0-2B42E6CE1F0F}" dt="2020-04-26T02:29:29.500" v="31" actId="14100"/>
            <ac:picMkLst>
              <pc:docMk/>
              <pc:sldMasterMk cId="896896805" sldId="2147483702"/>
              <pc:sldLayoutMk cId="3760628158" sldId="2147483715"/>
              <ac:picMk id="17" creationId="{00000000-0000-0000-0000-000000000000}"/>
            </ac:picMkLst>
          </pc:picChg>
        </pc:sldLayoutChg>
        <pc:sldLayoutChg chg="addSp delSp modSp">
          <pc:chgData name=" " userId="c4a2c5cc-8eb7-4e89-b9bd-49a33f984926" providerId="ADAL" clId="{ED91A1C5-0C5C-4395-B2F0-2B42E6CE1F0F}" dt="2020-04-26T02:30:57.234" v="38"/>
          <pc:sldLayoutMkLst>
            <pc:docMk/>
            <pc:sldMasterMk cId="896896805" sldId="2147483702"/>
            <pc:sldLayoutMk cId="2562006277" sldId="2147483718"/>
          </pc:sldLayoutMkLst>
          <pc:spChg chg="del mod">
            <ac:chgData name=" " userId="c4a2c5cc-8eb7-4e89-b9bd-49a33f984926" providerId="ADAL" clId="{ED91A1C5-0C5C-4395-B2F0-2B42E6CE1F0F}" dt="2020-04-26T02:29:46.549" v="36" actId="478"/>
            <ac:spMkLst>
              <pc:docMk/>
              <pc:sldMasterMk cId="896896805" sldId="2147483702"/>
              <pc:sldLayoutMk cId="2562006277" sldId="2147483718"/>
              <ac:spMk id="13" creationId="{00000000-0000-0000-0000-000000000000}"/>
            </ac:spMkLst>
          </pc:spChg>
          <pc:picChg chg="add del mod">
            <ac:chgData name=" " userId="c4a2c5cc-8eb7-4e89-b9bd-49a33f984926" providerId="ADAL" clId="{ED91A1C5-0C5C-4395-B2F0-2B42E6CE1F0F}" dt="2020-04-26T02:30:57.234" v="38"/>
            <ac:picMkLst>
              <pc:docMk/>
              <pc:sldMasterMk cId="896896805" sldId="2147483702"/>
              <pc:sldLayoutMk cId="2562006277" sldId="2147483718"/>
              <ac:picMk id="7" creationId="{00000000-0000-0000-0000-000000000000}"/>
            </ac:picMkLst>
          </pc:picChg>
          <pc:picChg chg="mod">
            <ac:chgData name=" " userId="c4a2c5cc-8eb7-4e89-b9bd-49a33f984926" providerId="ADAL" clId="{ED91A1C5-0C5C-4395-B2F0-2B42E6CE1F0F}" dt="2020-04-26T02:29:36.456" v="32" actId="14100"/>
            <ac:picMkLst>
              <pc:docMk/>
              <pc:sldMasterMk cId="896896805" sldId="2147483702"/>
              <pc:sldLayoutMk cId="2562006277" sldId="2147483718"/>
              <ac:picMk id="14" creationId="{00000000-0000-0000-0000-000000000000}"/>
            </ac:picMkLst>
          </pc:picChg>
        </pc:sldLayoutChg>
      </pc:sldMasterChg>
    </pc:docChg>
  </pc:docChgLst>
  <pc:docChgLst>
    <pc:chgData name="유길상[ 교수 / 정보창의교육연구소 ]" userId="c4a2c5cc-8eb7-4e89-b9bd-49a33f984926" providerId="ADAL" clId="{FD385143-5974-488C-BAD0-8064B3AE73F8}"/>
    <pc:docChg chg="custSel addSld modSld">
      <pc:chgData name="유길상[ 교수 / 정보창의교육연구소 ]" userId="c4a2c5cc-8eb7-4e89-b9bd-49a33f984926" providerId="ADAL" clId="{FD385143-5974-488C-BAD0-8064B3AE73F8}" dt="2021-06-09T07:27:07.588" v="695"/>
      <pc:docMkLst>
        <pc:docMk/>
      </pc:docMkLst>
      <pc:sldChg chg="modSp mod">
        <pc:chgData name="유길상[ 교수 / 정보창의교육연구소 ]" userId="c4a2c5cc-8eb7-4e89-b9bd-49a33f984926" providerId="ADAL" clId="{FD385143-5974-488C-BAD0-8064B3AE73F8}" dt="2021-06-09T06:54:49.014" v="6"/>
        <pc:sldMkLst>
          <pc:docMk/>
          <pc:sldMk cId="303726044" sldId="262"/>
        </pc:sldMkLst>
        <pc:spChg chg="mod">
          <ac:chgData name="유길상[ 교수 / 정보창의교육연구소 ]" userId="c4a2c5cc-8eb7-4e89-b9bd-49a33f984926" providerId="ADAL" clId="{FD385143-5974-488C-BAD0-8064B3AE73F8}" dt="2021-06-09T06:54:49.014" v="6"/>
          <ac:spMkLst>
            <pc:docMk/>
            <pc:sldMk cId="303726044" sldId="262"/>
            <ac:spMk id="4" creationId="{00000000-0000-0000-0000-000000000000}"/>
          </ac:spMkLst>
        </pc:spChg>
      </pc:sldChg>
      <pc:sldChg chg="modSp mod">
        <pc:chgData name="유길상[ 교수 / 정보창의교육연구소 ]" userId="c4a2c5cc-8eb7-4e89-b9bd-49a33f984926" providerId="ADAL" clId="{FD385143-5974-488C-BAD0-8064B3AE73F8}" dt="2021-06-09T06:59:20.932" v="335"/>
        <pc:sldMkLst>
          <pc:docMk/>
          <pc:sldMk cId="4060304774" sldId="281"/>
        </pc:sldMkLst>
        <pc:spChg chg="mod">
          <ac:chgData name="유길상[ 교수 / 정보창의교육연구소 ]" userId="c4a2c5cc-8eb7-4e89-b9bd-49a33f984926" providerId="ADAL" clId="{FD385143-5974-488C-BAD0-8064B3AE73F8}" dt="2021-06-09T06:59:20.932" v="335"/>
          <ac:spMkLst>
            <pc:docMk/>
            <pc:sldMk cId="4060304774" sldId="281"/>
            <ac:spMk id="35" creationId="{3F5D19C6-2284-4880-8E5B-5315F882FCBE}"/>
          </ac:spMkLst>
        </pc:spChg>
      </pc:sldChg>
      <pc:sldChg chg="addSp delSp modSp mod delAnim modAnim">
        <pc:chgData name="유길상[ 교수 / 정보창의교육연구소 ]" userId="c4a2c5cc-8eb7-4e89-b9bd-49a33f984926" providerId="ADAL" clId="{FD385143-5974-488C-BAD0-8064B3AE73F8}" dt="2021-06-09T07:27:07.588" v="695"/>
        <pc:sldMkLst>
          <pc:docMk/>
          <pc:sldMk cId="3743979106" sldId="299"/>
        </pc:sldMkLst>
        <pc:spChg chg="add mod">
          <ac:chgData name="유길상[ 교수 / 정보창의교육연구소 ]" userId="c4a2c5cc-8eb7-4e89-b9bd-49a33f984926" providerId="ADAL" clId="{FD385143-5974-488C-BAD0-8064B3AE73F8}" dt="2021-06-09T07:21:57.547" v="691" actId="20577"/>
          <ac:spMkLst>
            <pc:docMk/>
            <pc:sldMk cId="3743979106" sldId="299"/>
            <ac:spMk id="3" creationId="{42E7A060-28B2-4B86-B463-B45AA3229EDF}"/>
          </ac:spMkLst>
        </pc:spChg>
        <pc:spChg chg="mod">
          <ac:chgData name="유길상[ 교수 / 정보창의교육연구소 ]" userId="c4a2c5cc-8eb7-4e89-b9bd-49a33f984926" providerId="ADAL" clId="{FD385143-5974-488C-BAD0-8064B3AE73F8}" dt="2021-06-09T07:15:28.635" v="581" actId="20577"/>
          <ac:spMkLst>
            <pc:docMk/>
            <pc:sldMk cId="3743979106" sldId="299"/>
            <ac:spMk id="5" creationId="{00000000-0000-0000-0000-000000000000}"/>
          </ac:spMkLst>
        </pc:spChg>
        <pc:spChg chg="del">
          <ac:chgData name="유길상[ 교수 / 정보창의교육연구소 ]" userId="c4a2c5cc-8eb7-4e89-b9bd-49a33f984926" providerId="ADAL" clId="{FD385143-5974-488C-BAD0-8064B3AE73F8}" dt="2021-06-09T07:15:33.342" v="582" actId="478"/>
          <ac:spMkLst>
            <pc:docMk/>
            <pc:sldMk cId="3743979106" sldId="299"/>
            <ac:spMk id="6" creationId="{00000000-0000-0000-0000-000000000000}"/>
          </ac:spMkLst>
        </pc:spChg>
        <pc:picChg chg="add mod">
          <ac:chgData name="유길상[ 교수 / 정보창의교육연구소 ]" userId="c4a2c5cc-8eb7-4e89-b9bd-49a33f984926" providerId="ADAL" clId="{FD385143-5974-488C-BAD0-8064B3AE73F8}" dt="2021-06-09T07:27:07.588" v="695"/>
          <ac:picMkLst>
            <pc:docMk/>
            <pc:sldMk cId="3743979106" sldId="299"/>
            <ac:picMk id="2" creationId="{91680AA2-30B4-49B3-A13D-BB390089400F}"/>
          </ac:picMkLst>
        </pc:picChg>
        <pc:picChg chg="add del mod">
          <ac:chgData name="유길상[ 교수 / 정보창의교육연구소 ]" userId="c4a2c5cc-8eb7-4e89-b9bd-49a33f984926" providerId="ADAL" clId="{FD385143-5974-488C-BAD0-8064B3AE73F8}" dt="2021-06-09T07:24:43.749" v="694" actId="478"/>
          <ac:picMkLst>
            <pc:docMk/>
            <pc:sldMk cId="3743979106" sldId="299"/>
            <ac:picMk id="4" creationId="{F59F0509-20DB-48D0-A7A6-053460F66CF8}"/>
          </ac:picMkLst>
        </pc:picChg>
        <pc:picChg chg="add mod ord">
          <ac:chgData name="유길상[ 교수 / 정보창의교육연구소 ]" userId="c4a2c5cc-8eb7-4e89-b9bd-49a33f984926" providerId="ADAL" clId="{FD385143-5974-488C-BAD0-8064B3AE73F8}" dt="2021-06-09T07:21:48.948" v="683" actId="1076"/>
          <ac:picMkLst>
            <pc:docMk/>
            <pc:sldMk cId="3743979106" sldId="299"/>
            <ac:picMk id="8" creationId="{3F06CB5C-DAF3-4846-9AE2-D6B388E34862}"/>
          </ac:picMkLst>
        </pc:picChg>
      </pc:sldChg>
      <pc:sldChg chg="modSp mod">
        <pc:chgData name="유길상[ 교수 / 정보창의교육연구소 ]" userId="c4a2c5cc-8eb7-4e89-b9bd-49a33f984926" providerId="ADAL" clId="{FD385143-5974-488C-BAD0-8064B3AE73F8}" dt="2021-06-09T07:08:35.679" v="528"/>
        <pc:sldMkLst>
          <pc:docMk/>
          <pc:sldMk cId="830792703" sldId="304"/>
        </pc:sldMkLst>
        <pc:spChg chg="mod">
          <ac:chgData name="유길상[ 교수 / 정보창의교육연구소 ]" userId="c4a2c5cc-8eb7-4e89-b9bd-49a33f984926" providerId="ADAL" clId="{FD385143-5974-488C-BAD0-8064B3AE73F8}" dt="2021-06-09T07:08:35.679" v="528"/>
          <ac:spMkLst>
            <pc:docMk/>
            <pc:sldMk cId="830792703" sldId="304"/>
            <ac:spMk id="5" creationId="{00000000-0000-0000-0000-000000000000}"/>
          </ac:spMkLst>
        </pc:spChg>
        <pc:spChg chg="mod">
          <ac:chgData name="유길상[ 교수 / 정보창의교육연구소 ]" userId="c4a2c5cc-8eb7-4e89-b9bd-49a33f984926" providerId="ADAL" clId="{FD385143-5974-488C-BAD0-8064B3AE73F8}" dt="2021-06-09T07:08:03.603" v="501" actId="20577"/>
          <ac:spMkLst>
            <pc:docMk/>
            <pc:sldMk cId="830792703" sldId="304"/>
            <ac:spMk id="35" creationId="{3F5D19C6-2284-4880-8E5B-5315F882FCBE}"/>
          </ac:spMkLst>
        </pc:spChg>
      </pc:sldChg>
      <pc:sldChg chg="modSp mod">
        <pc:chgData name="유길상[ 교수 / 정보창의교육연구소 ]" userId="c4a2c5cc-8eb7-4e89-b9bd-49a33f984926" providerId="ADAL" clId="{FD385143-5974-488C-BAD0-8064B3AE73F8}" dt="2021-06-09T07:14:23.300" v="543" actId="6549"/>
        <pc:sldMkLst>
          <pc:docMk/>
          <pc:sldMk cId="2584578774" sldId="305"/>
        </pc:sldMkLst>
        <pc:spChg chg="mod">
          <ac:chgData name="유길상[ 교수 / 정보창의교육연구소 ]" userId="c4a2c5cc-8eb7-4e89-b9bd-49a33f984926" providerId="ADAL" clId="{FD385143-5974-488C-BAD0-8064B3AE73F8}" dt="2021-06-09T07:14:23.300" v="543" actId="6549"/>
          <ac:spMkLst>
            <pc:docMk/>
            <pc:sldMk cId="2584578774" sldId="305"/>
            <ac:spMk id="35" creationId="{3F5D19C6-2284-4880-8E5B-5315F882FCBE}"/>
          </ac:spMkLst>
        </pc:spChg>
      </pc:sldChg>
      <pc:sldChg chg="modSp add mod">
        <pc:chgData name="유길상[ 교수 / 정보창의교육연구소 ]" userId="c4a2c5cc-8eb7-4e89-b9bd-49a33f984926" providerId="ADAL" clId="{FD385143-5974-488C-BAD0-8064B3AE73F8}" dt="2021-06-09T07:15:11.584" v="545" actId="6549"/>
        <pc:sldMkLst>
          <pc:docMk/>
          <pc:sldMk cId="3746073368" sldId="307"/>
        </pc:sldMkLst>
        <pc:spChg chg="mod">
          <ac:chgData name="유길상[ 교수 / 정보창의교육연구소 ]" userId="c4a2c5cc-8eb7-4e89-b9bd-49a33f984926" providerId="ADAL" clId="{FD385143-5974-488C-BAD0-8064B3AE73F8}" dt="2021-06-09T07:15:11.584" v="545" actId="6549"/>
          <ac:spMkLst>
            <pc:docMk/>
            <pc:sldMk cId="3746073368" sldId="307"/>
            <ac:spMk id="5" creationId="{00000000-0000-0000-0000-000000000000}"/>
          </ac:spMkLst>
        </pc:spChg>
      </pc:sldChg>
      <pc:sldChg chg="addSp modSp add mod">
        <pc:chgData name="유길상[ 교수 / 정보창의교육연구소 ]" userId="c4a2c5cc-8eb7-4e89-b9bd-49a33f984926" providerId="ADAL" clId="{FD385143-5974-488C-BAD0-8064B3AE73F8}" dt="2021-06-09T07:17:44.285" v="674" actId="20577"/>
        <pc:sldMkLst>
          <pc:docMk/>
          <pc:sldMk cId="2718265140" sldId="308"/>
        </pc:sldMkLst>
        <pc:spChg chg="mod">
          <ac:chgData name="유길상[ 교수 / 정보창의교육연구소 ]" userId="c4a2c5cc-8eb7-4e89-b9bd-49a33f984926" providerId="ADAL" clId="{FD385143-5974-488C-BAD0-8064B3AE73F8}" dt="2021-06-09T07:16:32.230" v="617"/>
          <ac:spMkLst>
            <pc:docMk/>
            <pc:sldMk cId="2718265140" sldId="308"/>
            <ac:spMk id="5" creationId="{00000000-0000-0000-0000-000000000000}"/>
          </ac:spMkLst>
        </pc:spChg>
        <pc:spChg chg="mod">
          <ac:chgData name="유길상[ 교수 / 정보창의교육연구소 ]" userId="c4a2c5cc-8eb7-4e89-b9bd-49a33f984926" providerId="ADAL" clId="{FD385143-5974-488C-BAD0-8064B3AE73F8}" dt="2021-06-09T07:17:44.285" v="674" actId="20577"/>
          <ac:spMkLst>
            <pc:docMk/>
            <pc:sldMk cId="2718265140" sldId="308"/>
            <ac:spMk id="35" creationId="{3F5D19C6-2284-4880-8E5B-5315F882FCBE}"/>
          </ac:spMkLst>
        </pc:spChg>
        <pc:picChg chg="add mod">
          <ac:chgData name="유길상[ 교수 / 정보창의교육연구소 ]" userId="c4a2c5cc-8eb7-4e89-b9bd-49a33f984926" providerId="ADAL" clId="{FD385143-5974-488C-BAD0-8064B3AE73F8}" dt="2021-06-09T07:17:16.111" v="662" actId="1076"/>
          <ac:picMkLst>
            <pc:docMk/>
            <pc:sldMk cId="2718265140" sldId="308"/>
            <ac:picMk id="3" creationId="{206147BD-AE99-468E-A3F1-18A4CFC043D5}"/>
          </ac:picMkLst>
        </pc:picChg>
      </pc:sldChg>
    </pc:docChg>
  </pc:docChgLst>
  <pc:docChgLst>
    <pc:chgData name="유길상[ 교수 / 정보창의교육연구소 ]" userId="c4a2c5cc-8eb7-4e89-b9bd-49a33f984926" providerId="ADAL" clId="{812F7D9C-EE21-4C59-B59A-D337FFD244A4}"/>
    <pc:docChg chg="modSld modMainMaster">
      <pc:chgData name="유길상[ 교수 / 정보창의교육연구소 ]" userId="c4a2c5cc-8eb7-4e89-b9bd-49a33f984926" providerId="ADAL" clId="{812F7D9C-EE21-4C59-B59A-D337FFD244A4}" dt="2022-06-07T10:08:00.388" v="437"/>
      <pc:docMkLst>
        <pc:docMk/>
      </pc:docMkLst>
      <pc:sldChg chg="modSp">
        <pc:chgData name="유길상[ 교수 / 정보창의교육연구소 ]" userId="c4a2c5cc-8eb7-4e89-b9bd-49a33f984926" providerId="ADAL" clId="{812F7D9C-EE21-4C59-B59A-D337FFD244A4}" dt="2022-06-07T10:01:18.738" v="0"/>
        <pc:sldMkLst>
          <pc:docMk/>
          <pc:sldMk cId="303726044" sldId="262"/>
        </pc:sldMkLst>
        <pc:spChg chg="mod">
          <ac:chgData name="유길상[ 교수 / 정보창의교육연구소 ]" userId="c4a2c5cc-8eb7-4e89-b9bd-49a33f984926" providerId="ADAL" clId="{812F7D9C-EE21-4C59-B59A-D337FFD244A4}" dt="2022-06-07T10:01:18.738" v="0"/>
          <ac:spMkLst>
            <pc:docMk/>
            <pc:sldMk cId="303726044" sldId="262"/>
            <ac:spMk id="5" creationId="{00000000-0000-0000-0000-000000000000}"/>
          </ac:spMkLst>
        </pc:spChg>
      </pc:sldChg>
      <pc:sldChg chg="modSp mod">
        <pc:chgData name="유길상[ 교수 / 정보창의교육연구소 ]" userId="c4a2c5cc-8eb7-4e89-b9bd-49a33f984926" providerId="ADAL" clId="{812F7D9C-EE21-4C59-B59A-D337FFD244A4}" dt="2022-06-07T10:05:54.136" v="316" actId="6549"/>
        <pc:sldMkLst>
          <pc:docMk/>
          <pc:sldMk cId="4060304774" sldId="281"/>
        </pc:sldMkLst>
        <pc:spChg chg="mod">
          <ac:chgData name="유길상[ 교수 / 정보창의교육연구소 ]" userId="c4a2c5cc-8eb7-4e89-b9bd-49a33f984926" providerId="ADAL" clId="{812F7D9C-EE21-4C59-B59A-D337FFD244A4}" dt="2022-06-07T10:05:54.136" v="316" actId="6549"/>
          <ac:spMkLst>
            <pc:docMk/>
            <pc:sldMk cId="4060304774" sldId="281"/>
            <ac:spMk id="35" creationId="{3F5D19C6-2284-4880-8E5B-5315F882FCBE}"/>
          </ac:spMkLst>
        </pc:spChg>
      </pc:sldChg>
      <pc:sldChg chg="modSp mod">
        <pc:chgData name="유길상[ 교수 / 정보창의교육연구소 ]" userId="c4a2c5cc-8eb7-4e89-b9bd-49a33f984926" providerId="ADAL" clId="{812F7D9C-EE21-4C59-B59A-D337FFD244A4}" dt="2022-06-07T10:08:00.388" v="437"/>
        <pc:sldMkLst>
          <pc:docMk/>
          <pc:sldMk cId="830792703" sldId="304"/>
        </pc:sldMkLst>
        <pc:spChg chg="mod">
          <ac:chgData name="유길상[ 교수 / 정보창의교육연구소 ]" userId="c4a2c5cc-8eb7-4e89-b9bd-49a33f984926" providerId="ADAL" clId="{812F7D9C-EE21-4C59-B59A-D337FFD244A4}" dt="2022-06-07T10:08:00.388" v="437"/>
          <ac:spMkLst>
            <pc:docMk/>
            <pc:sldMk cId="830792703" sldId="304"/>
            <ac:spMk id="35" creationId="{3F5D19C6-2284-4880-8E5B-5315F882FCBE}"/>
          </ac:spMkLst>
        </pc:spChg>
      </pc:sldChg>
      <pc:sldChg chg="modSp mod">
        <pc:chgData name="유길상[ 교수 / 정보창의교육연구소 ]" userId="c4a2c5cc-8eb7-4e89-b9bd-49a33f984926" providerId="ADAL" clId="{812F7D9C-EE21-4C59-B59A-D337FFD244A4}" dt="2022-06-07T10:06:29.911" v="388"/>
        <pc:sldMkLst>
          <pc:docMk/>
          <pc:sldMk cId="2584578774" sldId="305"/>
        </pc:sldMkLst>
        <pc:spChg chg="mod">
          <ac:chgData name="유길상[ 교수 / 정보창의교육연구소 ]" userId="c4a2c5cc-8eb7-4e89-b9bd-49a33f984926" providerId="ADAL" clId="{812F7D9C-EE21-4C59-B59A-D337FFD244A4}" dt="2022-06-07T10:06:29.911" v="388"/>
          <ac:spMkLst>
            <pc:docMk/>
            <pc:sldMk cId="2584578774" sldId="305"/>
            <ac:spMk id="35" creationId="{3F5D19C6-2284-4880-8E5B-5315F882FCBE}"/>
          </ac:spMkLst>
        </pc:spChg>
      </pc:sldChg>
      <pc:sldMasterChg chg="modSldLayout">
        <pc:chgData name="유길상[ 교수 / 정보창의교육연구소 ]" userId="c4a2c5cc-8eb7-4e89-b9bd-49a33f984926" providerId="ADAL" clId="{812F7D9C-EE21-4C59-B59A-D337FFD244A4}" dt="2022-06-07T10:02:52.374" v="80" actId="6549"/>
        <pc:sldMasterMkLst>
          <pc:docMk/>
          <pc:sldMasterMk cId="896896805" sldId="2147483702"/>
        </pc:sldMasterMkLst>
        <pc:sldLayoutChg chg="modSp mod">
          <pc:chgData name="유길상[ 교수 / 정보창의교육연구소 ]" userId="c4a2c5cc-8eb7-4e89-b9bd-49a33f984926" providerId="ADAL" clId="{812F7D9C-EE21-4C59-B59A-D337FFD244A4}" dt="2022-06-07T10:02:52.374" v="80" actId="6549"/>
          <pc:sldLayoutMkLst>
            <pc:docMk/>
            <pc:sldMasterMk cId="896896805" sldId="2147483702"/>
            <pc:sldLayoutMk cId="1103398727" sldId="2147483714"/>
          </pc:sldLayoutMkLst>
          <pc:spChg chg="mod">
            <ac:chgData name="유길상[ 교수 / 정보창의교육연구소 ]" userId="c4a2c5cc-8eb7-4e89-b9bd-49a33f984926" providerId="ADAL" clId="{812F7D9C-EE21-4C59-B59A-D337FFD244A4}" dt="2022-06-07T10:02:52.374" v="80" actId="6549"/>
            <ac:spMkLst>
              <pc:docMk/>
              <pc:sldMasterMk cId="896896805" sldId="2147483702"/>
              <pc:sldLayoutMk cId="1103398727" sldId="2147483714"/>
              <ac:spMk id="10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7CF39-1C4C-44E4-92F1-0464A0CBA8A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B20F6-A682-4B75-9BCE-4F13133C2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918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7E9DE-A360-408E-8782-F604824ED231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80B72-D512-4B31-A0F2-1F7FB8518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619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029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120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262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760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92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738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601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39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062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974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803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82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1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>
          <a:xfrm>
            <a:off x="0" y="0"/>
            <a:ext cx="258360" cy="1037230"/>
          </a:xfrm>
          <a:prstGeom prst="rect">
            <a:avLst/>
          </a:prstGeom>
          <a:solidFill>
            <a:srgbClr val="9702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501776" y="112969"/>
            <a:ext cx="10598024" cy="513443"/>
          </a:xfr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2pPr>
            <a:lvl3pPr marL="9144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3pPr>
            <a:lvl4pPr marL="13716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4pPr>
            <a:lvl5pPr marL="18288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9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501776" y="672308"/>
            <a:ext cx="10598024" cy="256973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2pPr>
            <a:lvl3pPr marL="9144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3pPr>
            <a:lvl4pPr marL="13716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4pPr>
            <a:lvl5pPr marL="18288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6934" y="6560648"/>
            <a:ext cx="4135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copyrightⓒ 2024 All rights reserved by</a:t>
            </a:r>
            <a:r>
              <a:rPr lang="en-US" altLang="ko-KR" sz="800" baseline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Korea University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4"/>
          <p:cNvSpPr txBox="1">
            <a:spLocks/>
          </p:cNvSpPr>
          <p:nvPr userDrawn="1"/>
        </p:nvSpPr>
        <p:spPr>
          <a:xfrm>
            <a:off x="10905234" y="6394897"/>
            <a:ext cx="799257" cy="17537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6B54D8-E494-4907-95B8-B99BBA5EBF30}" type="slidenum">
              <a:rPr lang="ko-KR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‹#›</a:t>
            </a:fld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Rectangle 1"/>
          <p:cNvSpPr/>
          <p:nvPr userDrawn="1"/>
        </p:nvSpPr>
        <p:spPr>
          <a:xfrm flipV="1">
            <a:off x="501776" y="6031175"/>
            <a:ext cx="5611157" cy="189858"/>
          </a:xfrm>
          <a:prstGeom prst="rect">
            <a:avLst/>
          </a:prstGeom>
          <a:solidFill>
            <a:srgbClr val="9702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텍스트 개체 틀 9"/>
          <p:cNvSpPr>
            <a:spLocks noGrp="1"/>
          </p:cNvSpPr>
          <p:nvPr>
            <p:ph type="body" sz="quarter" idx="15"/>
          </p:nvPr>
        </p:nvSpPr>
        <p:spPr>
          <a:xfrm>
            <a:off x="522746" y="6043024"/>
            <a:ext cx="5590187" cy="16495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2pPr>
            <a:lvl3pPr marL="9144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3pPr>
            <a:lvl4pPr marL="13716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4pPr>
            <a:lvl5pPr marL="18288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7901" y="121224"/>
            <a:ext cx="872391" cy="79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9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0800" y="0"/>
            <a:ext cx="12242800" cy="687853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240B-793C-4728-9C61-8ACE675F94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Round Same Side Corner Rectangle 3"/>
          <p:cNvSpPr/>
          <p:nvPr userDrawn="1"/>
        </p:nvSpPr>
        <p:spPr>
          <a:xfrm rot="5400000">
            <a:off x="3525099" y="-610313"/>
            <a:ext cx="1670469" cy="882226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Oval 5"/>
          <p:cNvSpPr/>
          <p:nvPr userDrawn="1"/>
        </p:nvSpPr>
        <p:spPr>
          <a:xfrm>
            <a:off x="6684293" y="3071789"/>
            <a:ext cx="1926308" cy="1444731"/>
          </a:xfrm>
          <a:prstGeom prst="ellipse">
            <a:avLst/>
          </a:prstGeom>
          <a:solidFill>
            <a:schemeClr val="accent3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450976" y="3301547"/>
            <a:ext cx="6159248" cy="513443"/>
          </a:xfrm>
        </p:spPr>
        <p:txBody>
          <a:bodyPr>
            <a:normAutofit/>
          </a:bodyPr>
          <a:lstStyle>
            <a:lvl1pPr marL="0" indent="0" algn="r">
              <a:buNone/>
              <a:defRPr sz="28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2pPr>
            <a:lvl3pPr marL="9144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3pPr>
            <a:lvl4pPr marL="13716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4pPr>
            <a:lvl5pPr marL="18288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434043" y="3851943"/>
            <a:ext cx="6159248" cy="43973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2pPr>
            <a:lvl3pPr marL="9144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3pPr>
            <a:lvl4pPr marL="13716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4pPr>
            <a:lvl5pPr marL="18288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7118612" y="3412356"/>
            <a:ext cx="1020040" cy="72906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2pPr>
            <a:lvl3pPr marL="9144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3pPr>
            <a:lvl4pPr marL="13716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4pPr>
            <a:lvl5pPr marL="18288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5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7902" y="121224"/>
            <a:ext cx="898768" cy="79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2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email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5401" y="0"/>
            <a:ext cx="12293601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240B-793C-4728-9C61-8ACE675F94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960034" y="4086682"/>
            <a:ext cx="8271933" cy="4397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2pPr>
            <a:lvl3pPr marL="9144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3pPr>
            <a:lvl4pPr marL="13716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4pPr>
            <a:lvl5pPr marL="18288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추가 내용 </a:t>
            </a:r>
            <a:r>
              <a:rPr lang="ko-KR" altLang="en-US" dirty="0" err="1"/>
              <a:t>기재시</a:t>
            </a:r>
            <a:r>
              <a:rPr lang="ko-KR" altLang="en-US" dirty="0"/>
              <a:t> 고려대학교</a:t>
            </a:r>
            <a:r>
              <a:rPr lang="en-US" altLang="ko-KR" dirty="0"/>
              <a:t>B 20pt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-25401" y="2973727"/>
            <a:ext cx="12293601" cy="10064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ctr">
              <a:defRPr sz="48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제목 </a:t>
            </a:r>
            <a:r>
              <a:rPr lang="en-US" altLang="ko-KR" dirty="0"/>
              <a:t>_ </a:t>
            </a:r>
            <a:r>
              <a:rPr lang="ko-KR" altLang="en-US" dirty="0"/>
              <a:t>고려대학교</a:t>
            </a:r>
            <a:r>
              <a:rPr lang="en-US" altLang="ko-KR" dirty="0"/>
              <a:t>B 48pt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9154" y="1649601"/>
            <a:ext cx="1437215" cy="128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0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5401" y="0"/>
            <a:ext cx="12293601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240B-793C-4728-9C61-8ACE675F94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 userDrawn="1">
            <p:ph type="ctrTitle" hasCustomPrompt="1"/>
          </p:nvPr>
        </p:nvSpPr>
        <p:spPr>
          <a:xfrm>
            <a:off x="3673399" y="2952243"/>
            <a:ext cx="4963924" cy="1648787"/>
          </a:xfrm>
          <a:noFill/>
        </p:spPr>
        <p:txBody>
          <a:bodyPr anchor="ctr">
            <a:normAutofit/>
          </a:bodyPr>
          <a:lstStyle>
            <a:lvl1pPr algn="ctr">
              <a:defRPr sz="4000" baseline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제목 </a:t>
            </a:r>
            <a:r>
              <a:rPr lang="en-US" altLang="ko-KR" dirty="0"/>
              <a:t>_ </a:t>
            </a:r>
            <a:r>
              <a:rPr lang="ko-KR" altLang="en-US" dirty="0"/>
              <a:t>고려대학교</a:t>
            </a:r>
            <a:r>
              <a:rPr lang="en-US" altLang="ko-KR" dirty="0"/>
              <a:t>B 40pt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22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240B-793C-4728-9C61-8ACE675F9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89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8" r:id="rId3"/>
    <p:sldLayoutId id="2147483719" r:id="rId4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1960034" y="4086682"/>
            <a:ext cx="8271933" cy="80027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tx1"/>
                </a:solidFill>
              </a:rPr>
              <a:t>B</a:t>
            </a:r>
            <a:r>
              <a:rPr lang="ko-KR" altLang="en-US" sz="3200" dirty="0" smtClean="0">
                <a:solidFill>
                  <a:schemeClr val="tx1"/>
                </a:solidFill>
              </a:rPr>
              <a:t>조 컴퓨터학과 </a:t>
            </a:r>
            <a:r>
              <a:rPr lang="ko-KR" altLang="en-US" sz="3200" dirty="0">
                <a:solidFill>
                  <a:schemeClr val="tx1"/>
                </a:solidFill>
              </a:rPr>
              <a:t>이</a:t>
            </a:r>
            <a:r>
              <a:rPr lang="ko-KR" altLang="en-US" sz="3200" dirty="0" smtClean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진</a:t>
            </a:r>
            <a:r>
              <a:rPr lang="ko-KR" altLang="en-US" sz="3200" dirty="0" smtClean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웅</a:t>
            </a: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25401" y="2973727"/>
            <a:ext cx="12217401" cy="1006475"/>
          </a:xfrm>
          <a:solidFill>
            <a:srgbClr val="970226"/>
          </a:solidFill>
        </p:spPr>
        <p:txBody>
          <a:bodyPr/>
          <a:lstStyle/>
          <a:p>
            <a:r>
              <a:rPr lang="en-US" altLang="ko-KR" dirty="0" smtClean="0"/>
              <a:t>3D</a:t>
            </a:r>
            <a:r>
              <a:rPr lang="ko-KR" altLang="en-US" dirty="0" smtClean="0"/>
              <a:t>콘텐츠 </a:t>
            </a:r>
            <a:r>
              <a:rPr lang="en-US" altLang="ko-KR" dirty="0" smtClean="0"/>
              <a:t>Dungeon Escape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2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주요 화면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(3)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9B178313-C2C4-42A4-8C7E-5E042DDB2C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1776" y="672308"/>
            <a:ext cx="10598024" cy="256973"/>
          </a:xfrm>
        </p:spPr>
        <p:txBody>
          <a:bodyPr/>
          <a:lstStyle/>
          <a:p>
            <a:r>
              <a:rPr lang="ko-KR" altLang="en-US" dirty="0"/>
              <a:t>설명</a:t>
            </a:r>
            <a:r>
              <a:rPr lang="en-US" altLang="ko-KR" dirty="0"/>
              <a:t>: </a:t>
            </a:r>
            <a:r>
              <a:rPr lang="ko-KR" altLang="en-US" dirty="0" smtClean="0"/>
              <a:t>얼음 필드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76" y="1259314"/>
            <a:ext cx="7959070" cy="44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주요 화면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(4)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44ED42FA-67D1-482C-AB95-AC69D40020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1776" y="672308"/>
            <a:ext cx="10598024" cy="256973"/>
          </a:xfrm>
        </p:spPr>
        <p:txBody>
          <a:bodyPr/>
          <a:lstStyle/>
          <a:p>
            <a:r>
              <a:rPr lang="ko-KR" altLang="en-US" dirty="0"/>
              <a:t>설명</a:t>
            </a:r>
            <a:r>
              <a:rPr lang="en-US" altLang="ko-KR" dirty="0"/>
              <a:t>: </a:t>
            </a:r>
            <a:r>
              <a:rPr lang="ko-KR" altLang="en-US" dirty="0" smtClean="0"/>
              <a:t>불 필드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76" y="1257554"/>
            <a:ext cx="7967895" cy="44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1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주요 화면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(5)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FEB6FEDA-A2D7-47A3-9C1C-91B96B1C9C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1776" y="672308"/>
            <a:ext cx="10598024" cy="256973"/>
          </a:xfrm>
        </p:spPr>
        <p:txBody>
          <a:bodyPr/>
          <a:lstStyle/>
          <a:p>
            <a:r>
              <a:rPr lang="ko-KR" altLang="en-US" dirty="0"/>
              <a:t>설명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전기 필드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76" y="1257554"/>
            <a:ext cx="7967895" cy="44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2667000" y="2939655"/>
            <a:ext cx="6858000" cy="10358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000">
                <a:solidFill>
                  <a:schemeClr val="bg2"/>
                </a:solidFill>
                <a:latin typeface="+mj-lt"/>
                <a:ea typeface="+mj-ea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67253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1862232" y="3596515"/>
            <a:ext cx="4619436" cy="513443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3D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월드 개요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1448196" y="3670221"/>
            <a:ext cx="6159248" cy="43973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3200" dirty="0"/>
              <a:t>1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158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작품 개요</a:t>
            </a:r>
          </a:p>
        </p:txBody>
      </p:sp>
      <p:sp>
        <p:nvSpPr>
          <p:cNvPr id="35" name="Text Box 7">
            <a:extLst>
              <a:ext uri="{FF2B5EF4-FFF2-40B4-BE49-F238E27FC236}">
                <a16:creationId xmlns:a16="http://schemas.microsoft.com/office/drawing/2014/main" id="{3F5D19C6-2284-4880-8E5B-5315F882F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431" y="1158417"/>
            <a:ext cx="10779613" cy="4662815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180975" indent="-180975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ko-KR" altLang="en-US" sz="2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콘텐츠 제목</a:t>
            </a:r>
            <a: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: Dungeon Escape</a:t>
            </a:r>
            <a:endParaRPr lang="en-US" altLang="ko-KR" sz="220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ko-KR" altLang="en-US" sz="2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콘텐츠 유형 </a:t>
            </a:r>
            <a:r>
              <a:rPr lang="en-US" altLang="ko-KR" sz="2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20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미로찾기</a:t>
            </a:r>
            <a:r>
              <a:rPr lang="ko-KR" altLang="en-US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게임</a:t>
            </a:r>
            <a:endParaRPr lang="en-US" altLang="ko-KR" sz="220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ko-KR" altLang="en-US" sz="2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대상 </a:t>
            </a:r>
            <a: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남녀노소</a:t>
            </a:r>
            <a:endParaRPr lang="en-US" altLang="ko-KR" sz="2200" dirty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ko-KR" altLang="en-US" sz="2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제작 배경</a:t>
            </a:r>
            <a:r>
              <a:rPr lang="en-US" altLang="ko-KR" sz="2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  <a:r>
              <a:rPr lang="en-US" altLang="ko-KR" sz="2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2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의도</a:t>
            </a:r>
            <a:r>
              <a:rPr lang="en-US" altLang="ko-KR" sz="2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2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어릴 때 미로 테마파크에 놀러 갔을 때의 추억이 생각나서 만들게 되었다</a:t>
            </a:r>
            <a: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플레이어는 미로 던전을 탐험하며 탈출 방법을 찾아야 한다</a:t>
            </a:r>
            <a: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dirty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en-US" altLang="ko-KR" sz="220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en-US" altLang="ko-KR" sz="220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en-US" altLang="ko-KR" sz="220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en-US" altLang="ko-KR" sz="220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3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작품 개요</a:t>
            </a:r>
          </a:p>
        </p:txBody>
      </p:sp>
      <p:sp>
        <p:nvSpPr>
          <p:cNvPr id="35" name="Text Box 7">
            <a:extLst>
              <a:ext uri="{FF2B5EF4-FFF2-40B4-BE49-F238E27FC236}">
                <a16:creationId xmlns:a16="http://schemas.microsoft.com/office/drawing/2014/main" id="{3F5D19C6-2284-4880-8E5B-5315F882F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431" y="1158417"/>
            <a:ext cx="10779613" cy="4154984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180975" indent="-180975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ko-KR" altLang="en-US" sz="2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콘텐츠 세부 </a:t>
            </a:r>
            <a:r>
              <a:rPr lang="ko-KR" altLang="en-US" sz="220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내용소개</a:t>
            </a:r>
            <a:endParaRPr lang="en-US" altLang="ko-KR" sz="220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ko-KR" altLang="en-US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조작법</a:t>
            </a:r>
            <a: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: WASD </a:t>
            </a:r>
            <a:r>
              <a:rPr lang="ko-KR" altLang="en-US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이동</a:t>
            </a:r>
            <a: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Space </a:t>
            </a:r>
            <a:r>
              <a:rPr lang="ko-KR" altLang="en-US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점프</a:t>
            </a:r>
            <a: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E </a:t>
            </a:r>
            <a:r>
              <a:rPr lang="ko-KR" altLang="en-US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상호작용</a:t>
            </a:r>
            <a:endParaRPr lang="en-US" altLang="ko-KR" sz="220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ko-KR" altLang="en-US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플레이어는 던전을 탈출한다는 목표 외에 모든 세부사항을 스스로 알아내야 한다</a:t>
            </a:r>
            <a: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ko-KR" altLang="en-US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던전은 네 가지 테마의 미로로 구성되어 있으며</a:t>
            </a:r>
            <a: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각 필드에서 열쇠를 찾아 중앙 필드로 향하는 게이트를 모두 열어야 한다</a:t>
            </a:r>
            <a: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ko-KR" altLang="en-US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마지막으로 중앙 필드의 미로를 통과하여 던전 중심에 도달하면 게임이 </a:t>
            </a:r>
            <a:r>
              <a:rPr lang="ko-KR" altLang="en-US" sz="220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클리어되고</a:t>
            </a:r>
            <a: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던전의 전체 구조가 밝혀지며 바깥 세상으로 나가게 된다</a:t>
            </a:r>
            <a: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ko-KR" altLang="en-US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영상</a:t>
            </a:r>
            <a:r>
              <a:rPr lang="en-US" altLang="ko-KR" sz="2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: https://youtu.be/ixtkKLmzw0Q</a:t>
            </a:r>
            <a:endParaRPr lang="en-US" altLang="ko-KR" sz="220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34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리소스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에셋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이미지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출처</a:t>
            </a:r>
          </a:p>
        </p:txBody>
      </p:sp>
      <p:sp>
        <p:nvSpPr>
          <p:cNvPr id="35" name="Text Box 7">
            <a:extLst>
              <a:ext uri="{FF2B5EF4-FFF2-40B4-BE49-F238E27FC236}">
                <a16:creationId xmlns:a16="http://schemas.microsoft.com/office/drawing/2014/main" id="{3F5D19C6-2284-4880-8E5B-5315F882F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30" y="1262248"/>
            <a:ext cx="10713110" cy="4154984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180975" indent="-180975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ko-KR" sz="2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Asset </a:t>
            </a:r>
            <a: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Store</a:t>
            </a:r>
            <a:b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- Free Stylized Textures</a:t>
            </a:r>
            <a:r>
              <a:rPr lang="en-US" altLang="ko-KR" sz="2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- Rust Key</a:t>
            </a:r>
            <a:b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- Door Texture Pack</a:t>
            </a:r>
            <a:r>
              <a:rPr lang="en-US" altLang="ko-KR" sz="2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- UX Flat Icons [Free]</a:t>
            </a:r>
            <a:b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- Free Dungeon Music Pack</a:t>
            </a:r>
            <a:b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무료 </a:t>
            </a:r>
            <a:r>
              <a:rPr lang="en-US" altLang="ko-KR" sz="220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AllSky</a:t>
            </a:r>
            <a: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- 10</a:t>
            </a:r>
            <a:r>
              <a:rPr lang="ko-KR" altLang="en-US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종의 하늘</a:t>
            </a:r>
            <a: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220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스카이박스</a:t>
            </a:r>
            <a:r>
              <a:rPr lang="ko-KR" altLang="en-US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세트</a:t>
            </a:r>
            <a:endParaRPr lang="ko-KR" altLang="en-US" b="1" dirty="0"/>
          </a:p>
          <a:p>
            <a:pPr marL="180975" indent="-180975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en-US" altLang="ko-KR" sz="220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리소스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에셋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이미지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출처</a:t>
            </a:r>
          </a:p>
        </p:txBody>
      </p:sp>
      <p:sp>
        <p:nvSpPr>
          <p:cNvPr id="35" name="Text Box 7">
            <a:extLst>
              <a:ext uri="{FF2B5EF4-FFF2-40B4-BE49-F238E27FC236}">
                <a16:creationId xmlns:a16="http://schemas.microsoft.com/office/drawing/2014/main" id="{3F5D19C6-2284-4880-8E5B-5315F882F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30" y="1262248"/>
            <a:ext cx="10713110" cy="2123658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180975" indent="-180975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ko-KR" altLang="en-US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그 외</a:t>
            </a:r>
            <a:r>
              <a:rPr lang="en-US" altLang="ko-KR" sz="2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- Standard </a:t>
            </a:r>
            <a: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Assets</a:t>
            </a:r>
            <a:b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220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Mixamo</a:t>
            </a:r>
            <a: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(Maria J </a:t>
            </a:r>
            <a:r>
              <a:rPr lang="en-US" altLang="ko-KR" sz="220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J</a:t>
            </a:r>
            <a: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Ong)</a:t>
            </a:r>
            <a:b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메이플스토리 서체</a:t>
            </a:r>
            <a:endParaRPr lang="en-US" altLang="ko-KR" sz="220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6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1862232" y="3611262"/>
            <a:ext cx="4619436" cy="513443"/>
          </a:xfrm>
        </p:spPr>
        <p:txBody>
          <a:bodyPr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주요 화면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1747454" y="3684968"/>
            <a:ext cx="6159248" cy="43973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3200" dirty="0"/>
              <a:t>2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5198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주요 화면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설명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 구조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76" y="1256622"/>
            <a:ext cx="7975986" cy="446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주요 화면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(2)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28B7DCD6-F3C7-4ADE-AD56-0AE401BB87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1776" y="672308"/>
            <a:ext cx="10598024" cy="256973"/>
          </a:xfrm>
        </p:spPr>
        <p:txBody>
          <a:bodyPr/>
          <a:lstStyle/>
          <a:p>
            <a:r>
              <a:rPr lang="ko-KR" altLang="en-US" dirty="0"/>
              <a:t>설명</a:t>
            </a:r>
            <a:r>
              <a:rPr lang="en-US" altLang="ko-KR" dirty="0"/>
              <a:t>: </a:t>
            </a:r>
            <a:r>
              <a:rPr lang="ko-KR" altLang="en-US" dirty="0" smtClean="0"/>
              <a:t>초원 필드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76" y="1254048"/>
            <a:ext cx="7967895" cy="44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255</Words>
  <Application>Microsoft Office PowerPoint</Application>
  <PresentationFormat>와이드스크린</PresentationFormat>
  <Paragraphs>35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고려대학교B</vt:lpstr>
      <vt:lpstr>나눔고딕</vt:lpstr>
      <vt:lpstr>맑은 고딕</vt:lpstr>
      <vt:lpstr>Arial</vt:lpstr>
      <vt:lpstr>Calibri</vt:lpstr>
      <vt:lpstr>Calibri Light</vt:lpstr>
      <vt:lpstr>Wingdings</vt:lpstr>
      <vt:lpstr>Office 테마</vt:lpstr>
      <vt:lpstr>3D콘텐츠 Dungeon Escape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3D콘텐츠 이론 및 활용</dc:title>
  <dc:creator>유길상[ 교수 / 정보창의교육연구소 ]</dc:creator>
  <cp:lastModifiedBy>user</cp:lastModifiedBy>
  <cp:revision>17</cp:revision>
  <dcterms:created xsi:type="dcterms:W3CDTF">2019-03-04T01:29:40Z</dcterms:created>
  <dcterms:modified xsi:type="dcterms:W3CDTF">2024-12-13T13:11:36Z</dcterms:modified>
</cp:coreProperties>
</file>