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80" r:id="rId3"/>
    <p:sldId id="291" r:id="rId4"/>
    <p:sldId id="284" r:id="rId5"/>
    <p:sldId id="285" r:id="rId6"/>
    <p:sldId id="286" r:id="rId7"/>
    <p:sldId id="292" r:id="rId8"/>
    <p:sldId id="293" r:id="rId9"/>
    <p:sldId id="294" r:id="rId10"/>
    <p:sldId id="295" r:id="rId11"/>
    <p:sldId id="283" r:id="rId12"/>
    <p:sldId id="288" r:id="rId13"/>
    <p:sldId id="296" r:id="rId14"/>
    <p:sldId id="287" r:id="rId15"/>
    <p:sldId id="297" r:id="rId16"/>
    <p:sldId id="28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10" d="100"/>
          <a:sy n="110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earlyacces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onts.google.com/?subset=korean&amp;selection.family=Nanum+Pen+Scri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2492896"/>
            <a:ext cx="5904656" cy="11430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텍스트 관련 스타일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" y="1196752"/>
            <a:ext cx="5618806" cy="489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21685"/>
            <a:ext cx="2706174" cy="374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8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38331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487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8328"/>
            <a:ext cx="554461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70273"/>
            <a:ext cx="2534791" cy="253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9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963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14920"/>
            <a:ext cx="50482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8956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00808"/>
            <a:ext cx="86677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7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08912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6875"/>
            <a:ext cx="4152900" cy="634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4" y="1556792"/>
            <a:ext cx="3701430" cy="370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087491" y="1484784"/>
            <a:ext cx="3660973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8496944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5241" y="5517232"/>
            <a:ext cx="400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https://fonts.google.com/earlyaccess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5" y="404664"/>
            <a:ext cx="8788392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516216" y="5877272"/>
            <a:ext cx="9361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24328" y="5836622"/>
            <a:ext cx="12393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Korea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6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9552" y="1099476"/>
            <a:ext cx="8415885" cy="5569884"/>
            <a:chOff x="539552" y="1099476"/>
            <a:chExt cx="8415885" cy="556988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76"/>
              <a:ext cx="3981450" cy="421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841751" y="2323612"/>
              <a:ext cx="936104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9863" y="2282962"/>
              <a:ext cx="80823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r>
                <a:rPr lang="ko-KR" altLang="en-US" dirty="0" smtClean="0"/>
                <a:t>선택</a:t>
              </a:r>
              <a:endParaRPr lang="ko-KR" altLang="en-US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865" y="2780928"/>
              <a:ext cx="3914572" cy="388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5148064" y="4902746"/>
              <a:ext cx="3600400" cy="47047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4234" y="5124860"/>
              <a:ext cx="118974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결과 복사</a:t>
              </a:r>
              <a:endParaRPr lang="ko-KR" altLang="en-US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33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196751"/>
            <a:ext cx="5066613" cy="527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55976" y="2132856"/>
            <a:ext cx="4581693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5" y="1196752"/>
            <a:ext cx="3151659" cy="30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6467847"/>
            <a:ext cx="44150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4"/>
              </a:rPr>
              <a:t>https://fonts.google.com/?</a:t>
            </a:r>
            <a:r>
              <a:rPr lang="en-US" altLang="ko-KR" sz="800" dirty="0">
                <a:hlinkClick r:id="rId4"/>
              </a:rPr>
              <a:t>subset=korean&amp;selection.family=Nanum+Pen+Script</a:t>
            </a:r>
            <a:endParaRPr lang="ko-KR" altLang="en-US" sz="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5" y="4521755"/>
            <a:ext cx="3151659" cy="193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4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04788" y="1438275"/>
            <a:ext cx="8734425" cy="5041503"/>
            <a:chOff x="204788" y="1438275"/>
            <a:chExt cx="8734425" cy="504150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8" y="1438275"/>
              <a:ext cx="8734425" cy="398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5301208"/>
              <a:ext cx="3384376" cy="1178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7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71" y="4474951"/>
            <a:ext cx="2392757" cy="147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71" y="1903772"/>
            <a:ext cx="2392757" cy="254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3772"/>
            <a:ext cx="2349420" cy="254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2" y="4477717"/>
            <a:ext cx="2346028" cy="14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620688"/>
            <a:ext cx="3672408" cy="612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193316" y="5327087"/>
            <a:ext cx="981293" cy="27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91655" y="5321360"/>
            <a:ext cx="981293" cy="27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119</Words>
  <Application>Microsoft Office PowerPoint</Application>
  <PresentationFormat>화면 슬라이드 쇼(4:3)</PresentationFormat>
  <Paragraphs>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텍스트 관련 스타일</vt:lpstr>
      <vt:lpstr>▶ 글꼴 관련 스타일_(1)</vt:lpstr>
      <vt:lpstr>▶ 글꼴 관련 스타일_(1)</vt:lpstr>
      <vt:lpstr>▶ 글꼴 관련 스타일_(1)</vt:lpstr>
      <vt:lpstr>PowerPoint 프레젠테이션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77</cp:revision>
  <dcterms:created xsi:type="dcterms:W3CDTF">2019-03-01T13:20:34Z</dcterms:created>
  <dcterms:modified xsi:type="dcterms:W3CDTF">2021-05-10T04:44:37Z</dcterms:modified>
</cp:coreProperties>
</file>