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80" r:id="rId3"/>
    <p:sldId id="292" r:id="rId4"/>
    <p:sldId id="293" r:id="rId5"/>
    <p:sldId id="294" r:id="rId6"/>
    <p:sldId id="295" r:id="rId7"/>
    <p:sldId id="296" r:id="rId8"/>
    <p:sldId id="29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0" autoAdjust="0"/>
    <p:restoredTop sz="94718" autoAdjust="0"/>
  </p:normalViewPr>
  <p:slideViewPr>
    <p:cSldViewPr>
      <p:cViewPr>
        <p:scale>
          <a:sx n="75" d="100"/>
          <a:sy n="75" d="100"/>
        </p:scale>
        <p:origin x="-228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552728" cy="1143000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색상과 배경을 </a:t>
            </a:r>
            <a:r>
              <a:rPr lang="ko-KR" altLang="en-US" dirty="0" smtClean="0">
                <a:solidFill>
                  <a:srgbClr val="00B0F0"/>
                </a:solidFill>
              </a:rPr>
              <a:t>위한 스타일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CSS_02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웹에서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색상 표현하기</a:t>
            </a:r>
            <a:r>
              <a:rPr lang="en-US" altLang="ko-KR" sz="2400" dirty="0" smtClean="0">
                <a:solidFill>
                  <a:srgbClr val="FF0000"/>
                </a:solidFill>
              </a:rPr>
              <a:t>(01 </a:t>
            </a:r>
            <a:r>
              <a:rPr lang="en-US" altLang="ko-KR" sz="2400" dirty="0" smtClean="0">
                <a:solidFill>
                  <a:srgbClr val="FF0000"/>
                </a:solidFill>
              </a:rPr>
              <a:t>color</a:t>
            </a:r>
            <a:r>
              <a:rPr lang="en-US" altLang="ko-KR" sz="2400" dirty="0" smtClean="0">
                <a:solidFill>
                  <a:srgbClr val="FF0000"/>
                </a:solidFill>
              </a:rPr>
              <a:t>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" y="1886297"/>
            <a:ext cx="8854815" cy="429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배경색과 배경이미지</a:t>
            </a:r>
            <a:r>
              <a:rPr lang="en-US" altLang="ko-KR" sz="2400" dirty="0" smtClean="0">
                <a:solidFill>
                  <a:srgbClr val="FF0000"/>
                </a:solidFill>
              </a:rPr>
              <a:t>(02 bg-</a:t>
            </a:r>
            <a:r>
              <a:rPr lang="en-US" altLang="ko-KR" sz="2400" dirty="0" smtClean="0">
                <a:solidFill>
                  <a:srgbClr val="FF0000"/>
                </a:solidFill>
              </a:rPr>
              <a:t>color</a:t>
            </a:r>
            <a:r>
              <a:rPr lang="en-US" altLang="ko-KR" sz="2400" dirty="0" smtClean="0">
                <a:solidFill>
                  <a:srgbClr val="FF0000"/>
                </a:solidFill>
              </a:rPr>
              <a:t>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0" y="1844824"/>
            <a:ext cx="86106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배경색과 배경이미지</a:t>
            </a:r>
            <a:r>
              <a:rPr lang="en-US" altLang="ko-KR" sz="2400" dirty="0" smtClean="0">
                <a:solidFill>
                  <a:srgbClr val="FF0000"/>
                </a:solidFill>
              </a:rPr>
              <a:t>(03 bg-</a:t>
            </a:r>
            <a:r>
              <a:rPr lang="en-US" altLang="ko-KR" sz="2400" dirty="0" smtClean="0">
                <a:solidFill>
                  <a:srgbClr val="FF0000"/>
                </a:solidFill>
              </a:rPr>
              <a:t>clip</a:t>
            </a:r>
            <a:r>
              <a:rPr lang="en-US" altLang="ko-KR" sz="2400" dirty="0" smtClean="0">
                <a:solidFill>
                  <a:srgbClr val="FF0000"/>
                </a:solidFill>
              </a:rPr>
              <a:t>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2" y="1700808"/>
            <a:ext cx="81534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5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배경색과 배경이미지</a:t>
            </a:r>
            <a:r>
              <a:rPr lang="en-US" altLang="ko-KR" sz="2400" dirty="0" smtClean="0">
                <a:solidFill>
                  <a:srgbClr val="FF0000"/>
                </a:solidFill>
              </a:rPr>
              <a:t>(04 bg-img.html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511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5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배경색과 배경이미지</a:t>
            </a:r>
            <a:r>
              <a:rPr lang="en-US" altLang="ko-KR" sz="2400" dirty="0" smtClean="0">
                <a:solidFill>
                  <a:srgbClr val="FF0000"/>
                </a:solidFill>
              </a:rPr>
              <a:t>(05 bg-</a:t>
            </a:r>
            <a:r>
              <a:rPr lang="en-US" altLang="ko-KR" sz="2400" dirty="0" smtClean="0">
                <a:solidFill>
                  <a:srgbClr val="FF0000"/>
                </a:solidFill>
              </a:rPr>
              <a:t>size</a:t>
            </a:r>
            <a:r>
              <a:rPr lang="en-US" altLang="ko-KR" sz="2400" dirty="0" smtClean="0">
                <a:solidFill>
                  <a:srgbClr val="FF0000"/>
                </a:solidFill>
              </a:rPr>
              <a:t>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3" y="1225252"/>
            <a:ext cx="87058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8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배경색과 배경이미지</a:t>
            </a:r>
            <a:r>
              <a:rPr lang="en-US" altLang="ko-KR" sz="2400" dirty="0" smtClean="0">
                <a:solidFill>
                  <a:srgbClr val="FF0000"/>
                </a:solidFill>
              </a:rPr>
              <a:t>(06 bg-position.html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700808"/>
            <a:ext cx="88487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8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배경색과 배경이미지</a:t>
            </a:r>
            <a:r>
              <a:rPr lang="en-US" altLang="ko-KR" sz="2400" dirty="0" smtClean="0">
                <a:solidFill>
                  <a:srgbClr val="FF0000"/>
                </a:solidFill>
              </a:rPr>
              <a:t>(07 bg-attachment.html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6" y="1772816"/>
            <a:ext cx="8820373" cy="44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8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58</Words>
  <Application>Microsoft Office PowerPoint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색상과 배경을 위한 스타일</vt:lpstr>
      <vt:lpstr>▶ 웹에서 색상 표현하기(01 color.html)</vt:lpstr>
      <vt:lpstr>▶ 배경색과 배경이미지(02 bg-color.html)</vt:lpstr>
      <vt:lpstr>▶ 배경색과 배경이미지(03 bg-clip.html)</vt:lpstr>
      <vt:lpstr>▶ 배경색과 배경이미지(04 bg-img.html)</vt:lpstr>
      <vt:lpstr>▶ 배경색과 배경이미지(05 bg-size.html)</vt:lpstr>
      <vt:lpstr>▶ 배경색과 배경이미지(06 bg-position.html)</vt:lpstr>
      <vt:lpstr>▶ 배경색과 배경이미지(07 bg-attachment.html)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85</cp:revision>
  <dcterms:created xsi:type="dcterms:W3CDTF">2019-03-01T13:20:34Z</dcterms:created>
  <dcterms:modified xsi:type="dcterms:W3CDTF">2019-05-23T02:43:09Z</dcterms:modified>
</cp:coreProperties>
</file>