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0" r:id="rId2"/>
    <p:sldId id="280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6" r:id="rId14"/>
    <p:sldId id="315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718" autoAdjust="0"/>
  </p:normalViewPr>
  <p:slideViewPr>
    <p:cSldViewPr>
      <p:cViewPr varScale="1">
        <p:scale>
          <a:sx n="62" d="100"/>
          <a:sy n="62" d="100"/>
        </p:scale>
        <p:origin x="-96" y="-10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056D5-EE1C-48E6-BFE3-8E0B6971D3CC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4E432-C6D1-483F-835B-B899AF4C3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6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4E432-C6D1-483F-835B-B899AF4C30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34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4E432-C6D1-483F-835B-B899AF4C30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34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4E432-C6D1-483F-835B-B899AF4C30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34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4E432-C6D1-483F-835B-B899AF4C300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34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4E432-C6D1-483F-835B-B899AF4C30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34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4E432-C6D1-483F-835B-B899AF4C30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34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4E432-C6D1-483F-835B-B899AF4C30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34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4E432-C6D1-483F-835B-B899AF4C30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34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4E432-C6D1-483F-835B-B899AF4C30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34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4E432-C6D1-483F-835B-B899AF4C30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34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4E432-C6D1-483F-835B-B899AF4C30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3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4E432-C6D1-483F-835B-B899AF4C30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34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8F1A-A5A2-4630-B07B-384C683C3FB0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5656" y="2492896"/>
            <a:ext cx="6552728" cy="1143000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B0F0"/>
                </a:solidFill>
              </a:rPr>
              <a:t>레이아웃을 위한 스타일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6136" y="5589240"/>
            <a:ext cx="1893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Lee young gook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1988840"/>
            <a:ext cx="196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rgbClr val="FF0000"/>
                </a:solidFill>
              </a:rPr>
              <a:t>CSS_03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795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테두리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관련 속성들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04 border-3.html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59" y="1792992"/>
            <a:ext cx="867727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465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테두리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관련 속성들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05 radius-1.html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865822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465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테두리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관련 속성들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05 </a:t>
            </a:r>
            <a:r>
              <a:rPr lang="en-US" altLang="ko-KR" sz="2400" dirty="0" smtClean="0">
                <a:solidFill>
                  <a:srgbClr val="FF0000"/>
                </a:solidFill>
              </a:rPr>
              <a:t>radius-2,3.html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3184031" cy="172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562121"/>
            <a:ext cx="4871379" cy="4675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96" y="3288392"/>
            <a:ext cx="3778728" cy="2866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631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여백을 조절하는 속성들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06 </a:t>
            </a:r>
            <a:r>
              <a:rPr lang="en-US" altLang="ko-KR" sz="2400" dirty="0" smtClean="0">
                <a:solidFill>
                  <a:srgbClr val="FF0000"/>
                </a:solidFill>
              </a:rPr>
              <a:t>margin</a:t>
            </a:r>
            <a:r>
              <a:rPr lang="en-US" altLang="ko-KR" sz="2400" dirty="0" smtClean="0">
                <a:solidFill>
                  <a:srgbClr val="FF0000"/>
                </a:solidFill>
              </a:rPr>
              <a:t>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38313"/>
            <a:ext cx="8303962" cy="428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170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여백을 조절하는 속성들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07 padding.html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28" y="1772816"/>
            <a:ext cx="8166270" cy="465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01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CSS</a:t>
            </a:r>
            <a:r>
              <a:rPr lang="ko-KR" altLang="en-US" sz="2400" dirty="0" smtClean="0"/>
              <a:t>와 박스 모델</a:t>
            </a:r>
            <a:r>
              <a:rPr lang="en-US" altLang="ko-KR" sz="2400" dirty="0" smtClean="0">
                <a:solidFill>
                  <a:srgbClr val="FF0000"/>
                </a:solidFill>
              </a:rPr>
              <a:t>(01 inline.html)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44824"/>
            <a:ext cx="88392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258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CSS</a:t>
            </a:r>
            <a:r>
              <a:rPr lang="ko-KR" altLang="en-US" sz="2400" dirty="0" smtClean="0"/>
              <a:t>와 박스 모델 구조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74382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809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CSS</a:t>
            </a:r>
            <a:r>
              <a:rPr lang="ko-KR" altLang="en-US" sz="2400" dirty="0" smtClean="0"/>
              <a:t>와 박스 모델 구조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7920880" cy="5171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916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CSS</a:t>
            </a:r>
            <a:r>
              <a:rPr lang="ko-KR" altLang="en-US" sz="2400" dirty="0" smtClean="0"/>
              <a:t>와 박스 모델 구조</a:t>
            </a:r>
            <a:r>
              <a:rPr lang="en-US" altLang="ko-KR" sz="2400" dirty="0">
                <a:solidFill>
                  <a:srgbClr val="FF0000"/>
                </a:solidFill>
              </a:rPr>
              <a:t>(02 </a:t>
            </a:r>
            <a:r>
              <a:rPr lang="en-US" altLang="ko-KR" sz="2400" dirty="0" smtClean="0">
                <a:solidFill>
                  <a:srgbClr val="FF0000"/>
                </a:solidFill>
              </a:rPr>
              <a:t>width-height.html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7" y="1772816"/>
            <a:ext cx="8829675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43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CSS</a:t>
            </a:r>
            <a:r>
              <a:rPr lang="ko-KR" altLang="en-US" sz="2400" dirty="0" smtClean="0"/>
              <a:t>와 박스 모델 구조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03 display-1~3.html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20" y="1772816"/>
            <a:ext cx="87630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99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CSS</a:t>
            </a:r>
            <a:r>
              <a:rPr lang="ko-KR" altLang="en-US" sz="2400" dirty="0" smtClean="0"/>
              <a:t>와 박스 모델 구조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772816"/>
            <a:ext cx="79629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315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테두리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관련 속성들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04 border-1.html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844824"/>
            <a:ext cx="88582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293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테두리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관련 속성들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04 border-2.html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64" y="1844824"/>
            <a:ext cx="842010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96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122</Words>
  <Application>Microsoft Office PowerPoint</Application>
  <PresentationFormat>화면 슬라이드 쇼(4:3)</PresentationFormat>
  <Paragraphs>28</Paragraphs>
  <Slides>14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레이아웃을 위한 스타일</vt:lpstr>
      <vt:lpstr>▶ CSS와 박스 모델(01 inline.html)</vt:lpstr>
      <vt:lpstr>▶ CSS와 박스 모델 구조</vt:lpstr>
      <vt:lpstr>▶ CSS와 박스 모델 구조</vt:lpstr>
      <vt:lpstr>▶ CSS와 박스 모델 구조(02 width-height.html)</vt:lpstr>
      <vt:lpstr>▶ CSS와 박스 모델 구조(03 display-1~3.html)</vt:lpstr>
      <vt:lpstr>▶ CSS와 박스 모델 구조</vt:lpstr>
      <vt:lpstr>▶ 테두리 관련 속성들(04 border-1.html)</vt:lpstr>
      <vt:lpstr>▶ 테두리 관련 속성들(04 border-2.html)</vt:lpstr>
      <vt:lpstr>▶ 테두리 관련 속성들(04 border-3.html)</vt:lpstr>
      <vt:lpstr>▶ 테두리 관련 속성들(05 radius-1.html)</vt:lpstr>
      <vt:lpstr>▶ 테두리 관련 속성들(05 radius-2,3.html)</vt:lpstr>
      <vt:lpstr>▶ 여백을 조절하는 속성들(06 margin.html)</vt:lpstr>
      <vt:lpstr>▶ 여백을 조절하는 속성들(07 padding.html)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이영국</dc:creator>
  <cp:lastModifiedBy>이영국</cp:lastModifiedBy>
  <cp:revision>87</cp:revision>
  <dcterms:created xsi:type="dcterms:W3CDTF">2019-03-01T13:20:34Z</dcterms:created>
  <dcterms:modified xsi:type="dcterms:W3CDTF">2019-05-24T05:43:32Z</dcterms:modified>
</cp:coreProperties>
</file>