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7" r:id="rId3"/>
    <p:sldId id="298" r:id="rId4"/>
    <p:sldId id="300" r:id="rId5"/>
    <p:sldId id="301" r:id="rId6"/>
    <p:sldId id="303" r:id="rId7"/>
    <p:sldId id="299" r:id="rId8"/>
    <p:sldId id="30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718" autoAdjust="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Html5 &amp; </a:t>
            </a:r>
            <a:r>
              <a:rPr lang="en-US" altLang="ko-KR" dirty="0" err="1" smtClean="0">
                <a:solidFill>
                  <a:srgbClr val="00B0F0"/>
                </a:solidFill>
              </a:rPr>
              <a:t>Semantcic</a:t>
            </a:r>
            <a:r>
              <a:rPr lang="en-US" altLang="ko-KR" dirty="0" smtClean="0">
                <a:solidFill>
                  <a:srgbClr val="00B0F0"/>
                </a:solidFill>
              </a:rPr>
              <a:t> Tag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Html4</a:t>
            </a:r>
            <a:r>
              <a:rPr lang="ko-KR" altLang="en-US" sz="2400" b="1" dirty="0" smtClean="0"/>
              <a:t>문서 </a:t>
            </a:r>
            <a:r>
              <a:rPr lang="en-US" altLang="ko-KR" sz="2400" b="1" dirty="0" err="1" smtClean="0"/>
              <a:t>Vs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01 html5doc.html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3"/>
            <a:ext cx="87659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header-nav.html)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6213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header-nav.html)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0" y="1505297"/>
            <a:ext cx="8572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8924925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(03 section-article-aside.html)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6792"/>
            <a:ext cx="8705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8924925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footer-address.html)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" y="1556792"/>
            <a:ext cx="78867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7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iframe</a:t>
            </a:r>
            <a:r>
              <a:rPr lang="en-US" altLang="ko-KR" sz="2400" b="1" dirty="0" smtClean="0"/>
              <a:t>&gt; Tag </a:t>
            </a:r>
            <a:r>
              <a:rPr lang="en-US" altLang="ko-KR" sz="2400" dirty="0" smtClean="0">
                <a:solidFill>
                  <a:srgbClr val="FF0000"/>
                </a:solidFill>
              </a:rPr>
              <a:t>(05 iframe.html)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14500"/>
            <a:ext cx="88201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IE8 </a:t>
            </a:r>
            <a:r>
              <a:rPr lang="ko-KR" altLang="en-US" sz="2400" b="1" dirty="0" err="1" smtClean="0"/>
              <a:t>이하버전에서는</a:t>
            </a:r>
            <a:r>
              <a:rPr lang="ko-KR" altLang="en-US" sz="2400" b="1" dirty="0" smtClean="0"/>
              <a:t> 어떻게 하나</a:t>
            </a:r>
            <a:r>
              <a:rPr lang="en-US" altLang="ko-KR" sz="2400" b="1" dirty="0" smtClean="0"/>
              <a:t>?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html5shiv.js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0525" y="1862138"/>
            <a:ext cx="8656340" cy="4220914"/>
            <a:chOff x="390525" y="1862138"/>
            <a:chExt cx="8656340" cy="422091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25" y="1862138"/>
              <a:ext cx="8362950" cy="313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2996952"/>
              <a:ext cx="5915025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131840" y="3068960"/>
              <a:ext cx="475252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72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Html5 &amp; Semantcic Tag</vt:lpstr>
      <vt:lpstr>▶ Html4문서 Vs Html5문서 (01 html5doc.html)</vt:lpstr>
      <vt:lpstr>▶ 문서구조를 위한 Html5문서 (02 header-nav.html)</vt:lpstr>
      <vt:lpstr>▶ 문서구조를 위한 Html5문서 (02 header-nav.html)</vt:lpstr>
      <vt:lpstr>▶ 문서구조를 위한 Html5문서 (03 section-article-aside.html)</vt:lpstr>
      <vt:lpstr>▶ 문서구조를 위한 Html5문서 (04 footer-address.html)</vt:lpstr>
      <vt:lpstr>▶ &lt;iframe&gt; Tag (05 iframe.html)</vt:lpstr>
      <vt:lpstr>▶ IE8 이하버전에서는 어떻게 하나? (html5shiv.js)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김원길</cp:lastModifiedBy>
  <cp:revision>97</cp:revision>
  <dcterms:created xsi:type="dcterms:W3CDTF">2019-03-01T13:20:34Z</dcterms:created>
  <dcterms:modified xsi:type="dcterms:W3CDTF">2019-06-27T01:32:51Z</dcterms:modified>
</cp:coreProperties>
</file>