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67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>
        <p:scale>
          <a:sx n="100" d="100"/>
          <a:sy n="100" d="100"/>
        </p:scale>
        <p:origin x="153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60648"/>
            <a:ext cx="8963694" cy="648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1"/>
            <a:ext cx="8640960" cy="55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8" y="910233"/>
            <a:ext cx="32004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5" y="1833972"/>
            <a:ext cx="82089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75541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7" y="1345108"/>
            <a:ext cx="7846640" cy="50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717410" cy="54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640960" cy="57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71537"/>
            <a:ext cx="85344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712968" cy="59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10312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상대경로의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85800" y="1131821"/>
            <a:ext cx="7918648" cy="5157473"/>
            <a:chOff x="685800" y="1131821"/>
            <a:chExt cx="7918648" cy="515747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131821"/>
              <a:ext cx="7918648" cy="515747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5832" y="3501008"/>
              <a:ext cx="2514600" cy="265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2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14400"/>
            <a:ext cx="8153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24719"/>
            <a:ext cx="8514547" cy="5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3868"/>
            <a:ext cx="8856984" cy="55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840117" cy="54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3528" y="769410"/>
            <a:ext cx="8515994" cy="5803442"/>
            <a:chOff x="323528" y="769410"/>
            <a:chExt cx="8515994" cy="58034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769410"/>
              <a:ext cx="8496944" cy="5662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7380312" y="769410"/>
              <a:ext cx="1440160" cy="1075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399362" y="4961465"/>
              <a:ext cx="1440160" cy="1611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2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1521" y="908720"/>
            <a:ext cx="8784975" cy="5129956"/>
            <a:chOff x="251521" y="908720"/>
            <a:chExt cx="8784975" cy="51299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1" y="908720"/>
              <a:ext cx="8640960" cy="51299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668344" y="980728"/>
              <a:ext cx="136815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4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" y="908720"/>
            <a:ext cx="903649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3"/>
            <a:ext cx="864096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2" y="764704"/>
            <a:ext cx="8741096" cy="52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789062"/>
            <a:ext cx="8568952" cy="5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692696"/>
            <a:ext cx="8784976" cy="61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2252" y="803635"/>
            <a:ext cx="8961557" cy="5593630"/>
            <a:chOff x="162252" y="803635"/>
            <a:chExt cx="8961557" cy="55936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52" y="803635"/>
              <a:ext cx="8961557" cy="559363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748464" y="1196752"/>
              <a:ext cx="375345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1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</Words>
  <Application>Microsoft Office PowerPoint</Application>
  <PresentationFormat>화면 슬라이드 쇼(4:3)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37</cp:revision>
  <dcterms:created xsi:type="dcterms:W3CDTF">2019-03-01T13:20:34Z</dcterms:created>
  <dcterms:modified xsi:type="dcterms:W3CDTF">2019-03-20T08:37:55Z</dcterms:modified>
</cp:coreProperties>
</file>