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8" autoAdjust="0"/>
  </p:normalViewPr>
  <p:slideViewPr>
    <p:cSldViewPr>
      <p:cViewPr>
        <p:scale>
          <a:sx n="100" d="100"/>
          <a:sy n="100" d="100"/>
        </p:scale>
        <p:origin x="153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504106"/>
            <a:ext cx="8964488" cy="619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95537" y="1196752"/>
            <a:ext cx="8712967" cy="5187677"/>
            <a:chOff x="395537" y="1196752"/>
            <a:chExt cx="8712967" cy="51876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7" y="1196752"/>
              <a:ext cx="8496944" cy="518767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956376" y="1628800"/>
              <a:ext cx="1152128" cy="501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24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26079" y="1095573"/>
            <a:ext cx="8566401" cy="5029002"/>
            <a:chOff x="326079" y="1095573"/>
            <a:chExt cx="8566401" cy="50290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079" y="1095573"/>
              <a:ext cx="8491841" cy="502900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532440" y="1484784"/>
              <a:ext cx="36004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0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727473" cy="5472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61" y="4941168"/>
            <a:ext cx="586483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089354" cy="5491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218908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Get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567573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Key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0070C0"/>
                </a:solidFill>
              </a:rPr>
              <a:t>value</a:t>
            </a:r>
            <a:r>
              <a:rPr lang="en-US" altLang="ko-KR" dirty="0" smtClean="0"/>
              <a:t>&amp;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56176"/>
            <a:ext cx="8244333" cy="60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8680"/>
            <a:ext cx="8244258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854369"/>
            <a:ext cx="4406627" cy="4780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87" y="5390405"/>
            <a:ext cx="8383513" cy="60047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23529" y="764704"/>
            <a:ext cx="8766720" cy="5942012"/>
            <a:chOff x="323529" y="764704"/>
            <a:chExt cx="8766720" cy="5942012"/>
          </a:xfrm>
        </p:grpSpPr>
        <p:grpSp>
          <p:nvGrpSpPr>
            <p:cNvPr id="8" name="그룹 7"/>
            <p:cNvGrpSpPr/>
            <p:nvPr/>
          </p:nvGrpSpPr>
          <p:grpSpPr>
            <a:xfrm>
              <a:off x="323529" y="764704"/>
              <a:ext cx="8766720" cy="5942012"/>
              <a:chOff x="323529" y="764704"/>
              <a:chExt cx="8766720" cy="59420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529" y="764704"/>
                <a:ext cx="8712968" cy="5474568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449289" y="2818284"/>
                <a:ext cx="8640960" cy="38884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" y="2398185"/>
              <a:ext cx="8420100" cy="3400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8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5013176"/>
            <a:ext cx="4859685" cy="5406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63688" y="3429000"/>
            <a:ext cx="6694512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36942" y="836712"/>
            <a:ext cx="8971562" cy="5593010"/>
            <a:chOff x="136942" y="836712"/>
            <a:chExt cx="8971562" cy="55930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942" y="836712"/>
              <a:ext cx="8971562" cy="5593010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804019" y="2773660"/>
              <a:ext cx="7535961" cy="2631382"/>
              <a:chOff x="804019" y="2773660"/>
              <a:chExt cx="7535961" cy="263138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3298" y="2773660"/>
                <a:ext cx="6038850" cy="232410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019" y="4910881"/>
                <a:ext cx="7535961" cy="4941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81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9512" y="733078"/>
            <a:ext cx="8814528" cy="5903987"/>
            <a:chOff x="179512" y="733078"/>
            <a:chExt cx="8814528" cy="59039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7" y="980728"/>
              <a:ext cx="8670513" cy="565633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7986" y="1660009"/>
              <a:ext cx="134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* Post </a:t>
              </a:r>
              <a:r>
                <a:rPr lang="ko-KR" altLang="en-US" dirty="0" smtClean="0"/>
                <a:t>방식</a:t>
              </a:r>
              <a:endParaRPr lang="ko-KR" altLang="en-US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733078"/>
              <a:ext cx="335280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1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1520" y="908720"/>
            <a:ext cx="8574203" cy="5720680"/>
            <a:chOff x="251520" y="908720"/>
            <a:chExt cx="8574203" cy="57206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8574203" cy="572068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5924550"/>
              <a:ext cx="5470376" cy="358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6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</Words>
  <Application>Microsoft Office PowerPoint</Application>
  <PresentationFormat>화면 슬라이드 쇼(4:3)</PresentationFormat>
  <Paragraphs>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43</cp:revision>
  <dcterms:created xsi:type="dcterms:W3CDTF">2019-03-01T13:20:34Z</dcterms:created>
  <dcterms:modified xsi:type="dcterms:W3CDTF">2019-03-20T09:34:04Z</dcterms:modified>
</cp:coreProperties>
</file>