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0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8" autoAdjust="0"/>
  </p:normalViewPr>
  <p:slideViewPr>
    <p:cSldViewPr>
      <p:cViewPr>
        <p:scale>
          <a:sx n="100" d="100"/>
          <a:sy n="100" d="100"/>
        </p:scale>
        <p:origin x="153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769442"/>
            <a:ext cx="8616386" cy="5971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0150"/>
            <a:ext cx="876955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19075" y="908720"/>
            <a:ext cx="8817421" cy="5472608"/>
            <a:chOff x="219075" y="908720"/>
            <a:chExt cx="8817421" cy="547260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" y="908720"/>
              <a:ext cx="8673405" cy="547260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72400" y="1268760"/>
              <a:ext cx="864096" cy="8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5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28142"/>
            <a:ext cx="84969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15702"/>
            <a:ext cx="8882936" cy="55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709340"/>
            <a:ext cx="8640959" cy="54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7" y="913867"/>
            <a:ext cx="8619985" cy="53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8" y="1672208"/>
            <a:ext cx="4320480" cy="3924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66" y="1679079"/>
            <a:ext cx="3698304" cy="3917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1247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Get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101" y="1176435"/>
            <a:ext cx="4794152" cy="2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124744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Post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9079"/>
            <a:ext cx="4246240" cy="39311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9" y="1679079"/>
            <a:ext cx="3672408" cy="39311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534" y="1346924"/>
            <a:ext cx="4417690" cy="2488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027" y="1101680"/>
            <a:ext cx="3183061" cy="2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79512" y="764705"/>
            <a:ext cx="8856984" cy="5328592"/>
            <a:chOff x="179512" y="764705"/>
            <a:chExt cx="8856984" cy="53285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764705"/>
              <a:ext cx="8752307" cy="532859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458200" y="1196752"/>
              <a:ext cx="57829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45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</Words>
  <Application>Microsoft Office PowerPoint</Application>
  <PresentationFormat>화면 슬라이드 쇼(4:3)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49</cp:revision>
  <dcterms:created xsi:type="dcterms:W3CDTF">2019-03-01T13:20:34Z</dcterms:created>
  <dcterms:modified xsi:type="dcterms:W3CDTF">2019-03-20T11:19:06Z</dcterms:modified>
</cp:coreProperties>
</file>