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GoogleSlidesCustomDataVersion2">
      <go:slidesCustomData xmlns:go="http://customooxmlschemas.google.com/" r:id="rId12" roundtripDataSignature="AMtx7mi+60RBv2Kp0ll7zJkcFnv7A0Be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5A3B09-0B72-4FF8-B9B2-8985E556197C}">
  <a:tblStyle styleId="{AB5A3B09-0B72-4FF8-B9B2-8985E556197C}" styleName="Table_0">
    <a:wholeTbl>
      <a:tcTxStyle b="off" i="off">
        <a:font>
          <a:latin typeface="Arial"/>
          <a:ea typeface="Arial"/>
          <a:cs typeface="Arial"/>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2"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7" name="Shape 67"/>
        <p:cNvGrpSpPr/>
        <p:nvPr/>
      </p:nvGrpSpPr>
      <p:grpSpPr>
        <a:xfrm>
          <a:off x="0" y="0"/>
          <a:ext cx="0" cy="0"/>
          <a:chOff x="0" y="0"/>
          <a:chExt cx="0" cy="0"/>
        </a:xfrm>
      </p:grpSpPr>
      <p:grpSp>
        <p:nvGrpSpPr>
          <p:cNvPr id="68" name="Google Shape;68;p8"/>
          <p:cNvGrpSpPr/>
          <p:nvPr/>
        </p:nvGrpSpPr>
        <p:grpSpPr>
          <a:xfrm>
            <a:off x="-1" y="0"/>
            <a:ext cx="12192002" cy="6858000"/>
            <a:chOff x="-1" y="0"/>
            <a:chExt cx="12192002" cy="6858000"/>
          </a:xfrm>
        </p:grpSpPr>
        <p:cxnSp>
          <p:nvCxnSpPr>
            <p:cNvPr id="69" name="Google Shape;69;p8"/>
            <p:cNvCxnSpPr/>
            <p:nvPr/>
          </p:nvCxnSpPr>
          <p:spPr>
            <a:xfrm>
              <a:off x="61019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0" name="Google Shape;70;p8"/>
            <p:cNvCxnSpPr/>
            <p:nvPr/>
          </p:nvCxnSpPr>
          <p:spPr>
            <a:xfrm>
              <a:off x="182933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1" name="Google Shape;71;p8"/>
            <p:cNvCxnSpPr/>
            <p:nvPr/>
          </p:nvCxnSpPr>
          <p:spPr>
            <a:xfrm>
              <a:off x="304847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2" name="Google Shape;72;p8"/>
            <p:cNvCxnSpPr/>
            <p:nvPr/>
          </p:nvCxnSpPr>
          <p:spPr>
            <a:xfrm>
              <a:off x="426760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3" name="Google Shape;73;p8"/>
            <p:cNvCxnSpPr/>
            <p:nvPr/>
          </p:nvCxnSpPr>
          <p:spPr>
            <a:xfrm>
              <a:off x="548674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4" name="Google Shape;74;p8"/>
            <p:cNvCxnSpPr/>
            <p:nvPr/>
          </p:nvCxnSpPr>
          <p:spPr>
            <a:xfrm>
              <a:off x="670588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5" name="Google Shape;75;p8"/>
            <p:cNvCxnSpPr/>
            <p:nvPr/>
          </p:nvCxnSpPr>
          <p:spPr>
            <a:xfrm>
              <a:off x="792502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6" name="Google Shape;76;p8"/>
            <p:cNvCxnSpPr/>
            <p:nvPr/>
          </p:nvCxnSpPr>
          <p:spPr>
            <a:xfrm>
              <a:off x="914416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7" name="Google Shape;77;p8"/>
            <p:cNvCxnSpPr/>
            <p:nvPr/>
          </p:nvCxnSpPr>
          <p:spPr>
            <a:xfrm>
              <a:off x="1036329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8" name="Google Shape;78;p8"/>
            <p:cNvCxnSpPr/>
            <p:nvPr/>
          </p:nvCxnSpPr>
          <p:spPr>
            <a:xfrm>
              <a:off x="1158243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9" name="Google Shape;79;p8"/>
            <p:cNvCxnSpPr/>
            <p:nvPr/>
          </p:nvCxnSpPr>
          <p:spPr>
            <a:xfrm>
              <a:off x="2819" y="38648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0" name="Google Shape;80;p8"/>
            <p:cNvCxnSpPr/>
            <p:nvPr/>
          </p:nvCxnSpPr>
          <p:spPr>
            <a:xfrm>
              <a:off x="2819" y="1611181"/>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1" name="Google Shape;81;p8"/>
            <p:cNvCxnSpPr/>
            <p:nvPr/>
          </p:nvCxnSpPr>
          <p:spPr>
            <a:xfrm>
              <a:off x="2819" y="2835877"/>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2" name="Google Shape;82;p8"/>
            <p:cNvCxnSpPr/>
            <p:nvPr/>
          </p:nvCxnSpPr>
          <p:spPr>
            <a:xfrm>
              <a:off x="2819" y="4060573"/>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3" name="Google Shape;83;p8"/>
            <p:cNvCxnSpPr/>
            <p:nvPr/>
          </p:nvCxnSpPr>
          <p:spPr>
            <a:xfrm>
              <a:off x="2819" y="5285269"/>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4" name="Google Shape;84;p8"/>
            <p:cNvCxnSpPr/>
            <p:nvPr/>
          </p:nvCxnSpPr>
          <p:spPr>
            <a:xfrm>
              <a:off x="2819" y="650996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85" name="Google Shape;85;p8"/>
            <p:cNvGrpSpPr/>
            <p:nvPr/>
          </p:nvGrpSpPr>
          <p:grpSpPr>
            <a:xfrm>
              <a:off x="-1" y="0"/>
              <a:ext cx="12192001" cy="6858000"/>
              <a:chOff x="-1" y="0"/>
              <a:chExt cx="12192001" cy="6858000"/>
            </a:xfrm>
          </p:grpSpPr>
          <p:cxnSp>
            <p:nvCxnSpPr>
              <p:cNvPr id="86" name="Google Shape;86;p8"/>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7" name="Google Shape;87;p8"/>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8" name="Google Shape;88;p8"/>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9" name="Google Shape;89;p8"/>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0" name="Google Shape;90;p8"/>
              <p:cNvCxnSpPr/>
              <p:nvPr/>
            </p:nvCxnSpPr>
            <p:spPr>
              <a:xfrm>
                <a:off x="510650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91" name="Google Shape;91;p8"/>
              <p:cNvGrpSpPr/>
              <p:nvPr/>
            </p:nvGrpSpPr>
            <p:grpSpPr>
              <a:xfrm>
                <a:off x="6327885" y="0"/>
                <a:ext cx="5864115" cy="5898673"/>
                <a:chOff x="6327885" y="0"/>
                <a:chExt cx="5864115" cy="5898673"/>
              </a:xfrm>
            </p:grpSpPr>
            <p:cxnSp>
              <p:nvCxnSpPr>
                <p:cNvPr id="92" name="Google Shape;92;p8"/>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3" name="Google Shape;93;p8"/>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4" name="Google Shape;94;p8"/>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5" name="Google Shape;95;p8"/>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6" name="Google Shape;96;p8"/>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97" name="Google Shape;97;p8"/>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8" name="Google Shape;98;p8"/>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9" name="Google Shape;99;p8"/>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0" name="Google Shape;100;p8"/>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1" name="Google Shape;101;p8"/>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nvGrpSpPr>
            <p:cNvPr id="102" name="Google Shape;102;p8"/>
            <p:cNvGrpSpPr/>
            <p:nvPr/>
          </p:nvGrpSpPr>
          <p:grpSpPr>
            <a:xfrm flipH="1">
              <a:off x="0" y="0"/>
              <a:ext cx="12192001" cy="6858000"/>
              <a:chOff x="-1" y="0"/>
              <a:chExt cx="12192001" cy="6858000"/>
            </a:xfrm>
          </p:grpSpPr>
          <p:cxnSp>
            <p:nvCxnSpPr>
              <p:cNvPr id="103" name="Google Shape;103;p8"/>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4" name="Google Shape;104;p8"/>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5" name="Google Shape;105;p8"/>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6" name="Google Shape;106;p8"/>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7" name="Google Shape;107;p8"/>
              <p:cNvCxnSpPr/>
              <p:nvPr/>
            </p:nvCxnSpPr>
            <p:spPr>
              <a:xfrm>
                <a:off x="515064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108" name="Google Shape;108;p8"/>
              <p:cNvGrpSpPr/>
              <p:nvPr/>
            </p:nvGrpSpPr>
            <p:grpSpPr>
              <a:xfrm>
                <a:off x="6327885" y="0"/>
                <a:ext cx="5864115" cy="5898673"/>
                <a:chOff x="6327885" y="0"/>
                <a:chExt cx="5864115" cy="5898673"/>
              </a:xfrm>
            </p:grpSpPr>
            <p:cxnSp>
              <p:nvCxnSpPr>
                <p:cNvPr id="109" name="Google Shape;109;p8"/>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0" name="Google Shape;110;p8"/>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1" name="Google Shape;111;p8"/>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2" name="Google Shape;112;p8"/>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3" name="Google Shape;113;p8"/>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114" name="Google Shape;114;p8"/>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5" name="Google Shape;115;p8"/>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6" name="Google Shape;116;p8"/>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7" name="Google Shape;117;p8"/>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8" name="Google Shape;118;p8"/>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sp>
        <p:nvSpPr>
          <p:cNvPr id="119" name="Google Shape;119;p8"/>
          <p:cNvSpPr txBox="1"/>
          <p:nvPr>
            <p:ph type="ctrTitle"/>
          </p:nvPr>
        </p:nvSpPr>
        <p:spPr>
          <a:xfrm>
            <a:off x="1293845" y="1909346"/>
            <a:ext cx="9604310" cy="3383280"/>
          </a:xfrm>
          <a:prstGeom prst="rect">
            <a:avLst/>
          </a:prstGeom>
          <a:noFill/>
          <a:ln>
            <a:noFill/>
          </a:ln>
        </p:spPr>
        <p:txBody>
          <a:bodyPr anchorCtr="0" anchor="b" bIns="45700" lIns="91425" spcFirstLastPara="1" rIns="91425" wrap="square" tIns="45700">
            <a:normAutofit/>
          </a:bodyPr>
          <a:lstStyle>
            <a:lvl1pPr lvl="0" algn="l">
              <a:lnSpc>
                <a:spcPct val="76000"/>
              </a:lnSpc>
              <a:spcBef>
                <a:spcPts val="0"/>
              </a:spcBef>
              <a:spcAft>
                <a:spcPts val="0"/>
              </a:spcAft>
              <a:buClr>
                <a:schemeClr val="dk1"/>
              </a:buClr>
              <a:buSzPts val="8000"/>
              <a:buFont typeface="Arial"/>
              <a:buNone/>
              <a:defRPr sz="80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8"/>
          <p:cNvSpPr txBox="1"/>
          <p:nvPr>
            <p:ph idx="1" type="subTitle"/>
          </p:nvPr>
        </p:nvSpPr>
        <p:spPr>
          <a:xfrm>
            <a:off x="1293845" y="5432564"/>
            <a:ext cx="9604310" cy="4572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000"/>
              <a:buNone/>
              <a:defRPr b="0" sz="2000">
                <a:solidFill>
                  <a:srgbClr val="266F8B"/>
                </a:solidFill>
              </a:defRPr>
            </a:lvl1pPr>
            <a:lvl2pPr lvl="1" algn="ctr">
              <a:lnSpc>
                <a:spcPct val="90000"/>
              </a:lnSpc>
              <a:spcBef>
                <a:spcPts val="12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p:txBody>
      </p:sp>
      <p:cxnSp>
        <p:nvCxnSpPr>
          <p:cNvPr id="121" name="Google Shape;121;p8"/>
          <p:cNvCxnSpPr/>
          <p:nvPr/>
        </p:nvCxnSpPr>
        <p:spPr>
          <a:xfrm>
            <a:off x="1295400" y="5294175"/>
            <a:ext cx="9601200" cy="0"/>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6" name="Shape 376"/>
        <p:cNvGrpSpPr/>
        <p:nvPr/>
      </p:nvGrpSpPr>
      <p:grpSpPr>
        <a:xfrm>
          <a:off x="0" y="0"/>
          <a:ext cx="0" cy="0"/>
          <a:chOff x="0" y="0"/>
          <a:chExt cx="0" cy="0"/>
        </a:xfrm>
      </p:grpSpPr>
      <p:sp>
        <p:nvSpPr>
          <p:cNvPr id="377" name="Google Shape;377;p17"/>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8" name="Google Shape;378;p17"/>
          <p:cNvSpPr txBox="1"/>
          <p:nvPr>
            <p:ph idx="1" type="body"/>
          </p:nvPr>
        </p:nvSpPr>
        <p:spPr>
          <a:xfrm rot="5400000">
            <a:off x="4191001" y="-914400"/>
            <a:ext cx="3809999"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79" name="Google Shape;379;p17"/>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0" name="Google Shape;380;p17"/>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1" name="Google Shape;381;p1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2" name="Shape 382"/>
        <p:cNvGrpSpPr/>
        <p:nvPr/>
      </p:nvGrpSpPr>
      <p:grpSpPr>
        <a:xfrm>
          <a:off x="0" y="0"/>
          <a:ext cx="0" cy="0"/>
          <a:chOff x="0" y="0"/>
          <a:chExt cx="0" cy="0"/>
        </a:xfrm>
      </p:grpSpPr>
      <p:sp>
        <p:nvSpPr>
          <p:cNvPr id="383" name="Google Shape;383;p18"/>
          <p:cNvSpPr txBox="1"/>
          <p:nvPr>
            <p:ph type="title"/>
          </p:nvPr>
        </p:nvSpPr>
        <p:spPr>
          <a:xfrm rot="5400000">
            <a:off x="7402286" y="2296885"/>
            <a:ext cx="5301343" cy="16872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4" name="Google Shape;384;p18"/>
          <p:cNvSpPr txBox="1"/>
          <p:nvPr>
            <p:ph idx="1" type="body"/>
          </p:nvPr>
        </p:nvSpPr>
        <p:spPr>
          <a:xfrm rot="5400000">
            <a:off x="2438400" y="-653144"/>
            <a:ext cx="5301343" cy="75873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85" name="Google Shape;385;p18"/>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18"/>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7" name="Google Shape;387;p1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2" name="Shape 122"/>
        <p:cNvGrpSpPr/>
        <p:nvPr/>
      </p:nvGrpSpPr>
      <p:grpSpPr>
        <a:xfrm>
          <a:off x="0" y="0"/>
          <a:ext cx="0" cy="0"/>
          <a:chOff x="0" y="0"/>
          <a:chExt cx="0" cy="0"/>
        </a:xfrm>
      </p:grpSpPr>
      <p:sp>
        <p:nvSpPr>
          <p:cNvPr id="123" name="Google Shape;123;p9"/>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9"/>
          <p:cNvSpPr txBox="1"/>
          <p:nvPr>
            <p:ph idx="1" type="body"/>
          </p:nvPr>
        </p:nvSpPr>
        <p:spPr>
          <a:xfrm>
            <a:off x="609600" y="1295400"/>
            <a:ext cx="10972800" cy="47243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125" name="Google Shape;125;p9"/>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9"/>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9"/>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chemeClr val="accent1"/>
            </a:gs>
            <a:gs pos="97000">
              <a:srgbClr val="297694"/>
            </a:gs>
            <a:gs pos="100000">
              <a:srgbClr val="297694"/>
            </a:gs>
          </a:gsLst>
          <a:path path="circle">
            <a:fillToRect b="50%" l="50%" r="50%" t="50%"/>
          </a:path>
          <a:tileRect/>
        </a:gradFill>
      </p:bgPr>
    </p:bg>
    <p:spTree>
      <p:nvGrpSpPr>
        <p:cNvPr id="128" name="Shape 128"/>
        <p:cNvGrpSpPr/>
        <p:nvPr/>
      </p:nvGrpSpPr>
      <p:grpSpPr>
        <a:xfrm>
          <a:off x="0" y="0"/>
          <a:ext cx="0" cy="0"/>
          <a:chOff x="0" y="0"/>
          <a:chExt cx="0" cy="0"/>
        </a:xfrm>
      </p:grpSpPr>
      <p:grpSp>
        <p:nvGrpSpPr>
          <p:cNvPr id="129" name="Google Shape;129;p10"/>
          <p:cNvGrpSpPr/>
          <p:nvPr/>
        </p:nvGrpSpPr>
        <p:grpSpPr>
          <a:xfrm>
            <a:off x="-1" y="0"/>
            <a:ext cx="12192002" cy="6858000"/>
            <a:chOff x="-1" y="0"/>
            <a:chExt cx="12192002" cy="6858000"/>
          </a:xfrm>
        </p:grpSpPr>
        <p:cxnSp>
          <p:nvCxnSpPr>
            <p:cNvPr id="130" name="Google Shape;130;p10"/>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1" name="Google Shape;131;p10"/>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2" name="Google Shape;132;p10"/>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3" name="Google Shape;133;p10"/>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4" name="Google Shape;134;p10"/>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5" name="Google Shape;135;p10"/>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6" name="Google Shape;136;p10"/>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7" name="Google Shape;137;p10"/>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8" name="Google Shape;138;p10"/>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9" name="Google Shape;139;p10"/>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0" name="Google Shape;140;p10"/>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1" name="Google Shape;141;p10"/>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2" name="Google Shape;142;p10"/>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3" name="Google Shape;143;p10"/>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4" name="Google Shape;144;p10"/>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5" name="Google Shape;145;p10"/>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46" name="Google Shape;146;p10"/>
            <p:cNvGrpSpPr/>
            <p:nvPr/>
          </p:nvGrpSpPr>
          <p:grpSpPr>
            <a:xfrm>
              <a:off x="-1" y="0"/>
              <a:ext cx="12192001" cy="6858000"/>
              <a:chOff x="-1" y="0"/>
              <a:chExt cx="12192001" cy="6858000"/>
            </a:xfrm>
          </p:grpSpPr>
          <p:cxnSp>
            <p:nvCxnSpPr>
              <p:cNvPr id="147" name="Google Shape;147;p10"/>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8" name="Google Shape;148;p10"/>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9" name="Google Shape;149;p10"/>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0" name="Google Shape;150;p10"/>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1" name="Google Shape;151;p10"/>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52" name="Google Shape;152;p10"/>
              <p:cNvGrpSpPr/>
              <p:nvPr/>
            </p:nvGrpSpPr>
            <p:grpSpPr>
              <a:xfrm>
                <a:off x="6327885" y="0"/>
                <a:ext cx="5864115" cy="5898673"/>
                <a:chOff x="6327885" y="0"/>
                <a:chExt cx="5864115" cy="5898673"/>
              </a:xfrm>
            </p:grpSpPr>
            <p:cxnSp>
              <p:nvCxnSpPr>
                <p:cNvPr id="153" name="Google Shape;153;p10"/>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4" name="Google Shape;154;p10"/>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5" name="Google Shape;155;p10"/>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6" name="Google Shape;156;p10"/>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7" name="Google Shape;157;p10"/>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158" name="Google Shape;158;p10"/>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9" name="Google Shape;159;p10"/>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0" name="Google Shape;160;p10"/>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1" name="Google Shape;161;p10"/>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2" name="Google Shape;162;p10"/>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163" name="Google Shape;163;p10"/>
            <p:cNvGrpSpPr/>
            <p:nvPr/>
          </p:nvGrpSpPr>
          <p:grpSpPr>
            <a:xfrm flipH="1">
              <a:off x="0" y="0"/>
              <a:ext cx="12192001" cy="6858000"/>
              <a:chOff x="-1" y="0"/>
              <a:chExt cx="12192001" cy="6858000"/>
            </a:xfrm>
          </p:grpSpPr>
          <p:cxnSp>
            <p:nvCxnSpPr>
              <p:cNvPr id="164" name="Google Shape;164;p10"/>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5" name="Google Shape;165;p10"/>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6" name="Google Shape;166;p10"/>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7" name="Google Shape;167;p10"/>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8" name="Google Shape;168;p10"/>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69" name="Google Shape;169;p10"/>
              <p:cNvGrpSpPr/>
              <p:nvPr/>
            </p:nvGrpSpPr>
            <p:grpSpPr>
              <a:xfrm>
                <a:off x="6327885" y="0"/>
                <a:ext cx="5864115" cy="5898673"/>
                <a:chOff x="6327885" y="0"/>
                <a:chExt cx="5864115" cy="5898673"/>
              </a:xfrm>
            </p:grpSpPr>
            <p:cxnSp>
              <p:nvCxnSpPr>
                <p:cNvPr id="170" name="Google Shape;170;p10"/>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1" name="Google Shape;171;p10"/>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2" name="Google Shape;172;p10"/>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3" name="Google Shape;173;p10"/>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4" name="Google Shape;174;p10"/>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175" name="Google Shape;175;p10"/>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6" name="Google Shape;176;p10"/>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7" name="Google Shape;177;p10"/>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8" name="Google Shape;178;p10"/>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9" name="Google Shape;179;p10"/>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180" name="Google Shape;180;p10"/>
          <p:cNvSpPr txBox="1"/>
          <p:nvPr>
            <p:ph type="title"/>
          </p:nvPr>
        </p:nvSpPr>
        <p:spPr>
          <a:xfrm>
            <a:off x="1295400" y="2541573"/>
            <a:ext cx="9601200" cy="27432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6000"/>
              <a:buFont typeface="Arial"/>
              <a:buNone/>
              <a:defRPr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10"/>
          <p:cNvSpPr txBox="1"/>
          <p:nvPr>
            <p:ph idx="1" type="body"/>
          </p:nvPr>
        </p:nvSpPr>
        <p:spPr>
          <a:xfrm>
            <a:off x="1295400" y="5431536"/>
            <a:ext cx="960120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lt1"/>
                </a:solidFill>
              </a:defRPr>
            </a:lvl1pPr>
            <a:lvl2pPr indent="-228600" lvl="1" marL="914400" algn="l">
              <a:lnSpc>
                <a:spcPct val="90000"/>
              </a:lnSpc>
              <a:spcBef>
                <a:spcPts val="12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600"/>
              </a:spcBef>
              <a:spcAft>
                <a:spcPts val="0"/>
              </a:spcAft>
              <a:buSzPts val="1600"/>
              <a:buNone/>
              <a:defRPr sz="1600"/>
            </a:lvl5pPr>
            <a:lvl6pPr indent="-228600" lvl="5" marL="2743200" algn="l">
              <a:lnSpc>
                <a:spcPct val="90000"/>
              </a:lnSpc>
              <a:spcBef>
                <a:spcPts val="600"/>
              </a:spcBef>
              <a:spcAft>
                <a:spcPts val="0"/>
              </a:spcAft>
              <a:buSzPts val="1600"/>
              <a:buNone/>
              <a:defRPr sz="1600"/>
            </a:lvl6pPr>
            <a:lvl7pPr indent="-228600" lvl="6" marL="3200400" algn="l">
              <a:lnSpc>
                <a:spcPct val="90000"/>
              </a:lnSpc>
              <a:spcBef>
                <a:spcPts val="600"/>
              </a:spcBef>
              <a:spcAft>
                <a:spcPts val="0"/>
              </a:spcAft>
              <a:buSzPts val="1600"/>
              <a:buNone/>
              <a:defRPr sz="1600"/>
            </a:lvl7pPr>
            <a:lvl8pPr indent="-228600" lvl="7" marL="3657600" algn="l">
              <a:lnSpc>
                <a:spcPct val="90000"/>
              </a:lnSpc>
              <a:spcBef>
                <a:spcPts val="600"/>
              </a:spcBef>
              <a:spcAft>
                <a:spcPts val="0"/>
              </a:spcAft>
              <a:buSzPts val="1600"/>
              <a:buNone/>
              <a:defRPr sz="1600"/>
            </a:lvl8pPr>
            <a:lvl9pPr indent="-228600" lvl="8" marL="4114800" algn="l">
              <a:lnSpc>
                <a:spcPct val="90000"/>
              </a:lnSpc>
              <a:spcBef>
                <a:spcPts val="600"/>
              </a:spcBef>
              <a:spcAft>
                <a:spcPts val="0"/>
              </a:spcAft>
              <a:buSzPts val="1600"/>
              <a:buNone/>
              <a:defRPr sz="1600"/>
            </a:lvl9pPr>
          </a:lstStyle>
          <a:p/>
        </p:txBody>
      </p:sp>
      <p:cxnSp>
        <p:nvCxnSpPr>
          <p:cNvPr id="182" name="Google Shape;182;p10"/>
          <p:cNvCxnSpPr/>
          <p:nvPr/>
        </p:nvCxnSpPr>
        <p:spPr>
          <a:xfrm>
            <a:off x="1295400" y="5294175"/>
            <a:ext cx="9601200"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3" name="Shape 183"/>
        <p:cNvGrpSpPr/>
        <p:nvPr/>
      </p:nvGrpSpPr>
      <p:grpSpPr>
        <a:xfrm>
          <a:off x="0" y="0"/>
          <a:ext cx="0" cy="0"/>
          <a:chOff x="0" y="0"/>
          <a:chExt cx="0" cy="0"/>
        </a:xfrm>
      </p:grpSpPr>
      <p:sp>
        <p:nvSpPr>
          <p:cNvPr id="184" name="Google Shape;184;p11"/>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11"/>
          <p:cNvSpPr txBox="1"/>
          <p:nvPr>
            <p:ph idx="1" type="body"/>
          </p:nvPr>
        </p:nvSpPr>
        <p:spPr>
          <a:xfrm>
            <a:off x="12954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86" name="Google Shape;186;p11"/>
          <p:cNvSpPr txBox="1"/>
          <p:nvPr>
            <p:ph idx="2" type="body"/>
          </p:nvPr>
        </p:nvSpPr>
        <p:spPr>
          <a:xfrm>
            <a:off x="63246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87" name="Google Shape;187;p11"/>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1"/>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0" name="Shape 190"/>
        <p:cNvGrpSpPr/>
        <p:nvPr/>
      </p:nvGrpSpPr>
      <p:grpSpPr>
        <a:xfrm>
          <a:off x="0" y="0"/>
          <a:ext cx="0" cy="0"/>
          <a:chOff x="0" y="0"/>
          <a:chExt cx="0" cy="0"/>
        </a:xfrm>
      </p:grpSpPr>
      <p:sp>
        <p:nvSpPr>
          <p:cNvPr id="191" name="Google Shape;191;p12"/>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12"/>
          <p:cNvSpPr txBox="1"/>
          <p:nvPr>
            <p:ph idx="1" type="body"/>
          </p:nvPr>
        </p:nvSpPr>
        <p:spPr>
          <a:xfrm>
            <a:off x="12954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93" name="Google Shape;193;p12"/>
          <p:cNvSpPr txBox="1"/>
          <p:nvPr>
            <p:ph idx="2" type="body"/>
          </p:nvPr>
        </p:nvSpPr>
        <p:spPr>
          <a:xfrm>
            <a:off x="12954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94" name="Google Shape;194;p12"/>
          <p:cNvSpPr txBox="1"/>
          <p:nvPr>
            <p:ph idx="3" type="body"/>
          </p:nvPr>
        </p:nvSpPr>
        <p:spPr>
          <a:xfrm>
            <a:off x="63246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95" name="Google Shape;195;p12"/>
          <p:cNvSpPr txBox="1"/>
          <p:nvPr>
            <p:ph idx="4" type="body"/>
          </p:nvPr>
        </p:nvSpPr>
        <p:spPr>
          <a:xfrm>
            <a:off x="63246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96" name="Google Shape;196;p12"/>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12"/>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1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9" name="Shape 199"/>
        <p:cNvGrpSpPr/>
        <p:nvPr/>
      </p:nvGrpSpPr>
      <p:grpSpPr>
        <a:xfrm>
          <a:off x="0" y="0"/>
          <a:ext cx="0" cy="0"/>
          <a:chOff x="0" y="0"/>
          <a:chExt cx="0" cy="0"/>
        </a:xfrm>
      </p:grpSpPr>
      <p:sp>
        <p:nvSpPr>
          <p:cNvPr id="200" name="Google Shape;200;p13"/>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13"/>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3"/>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3"/>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04" name="Shape 204"/>
        <p:cNvGrpSpPr/>
        <p:nvPr/>
      </p:nvGrpSpPr>
      <p:grpSpPr>
        <a:xfrm>
          <a:off x="0" y="0"/>
          <a:ext cx="0" cy="0"/>
          <a:chOff x="0" y="0"/>
          <a:chExt cx="0" cy="0"/>
        </a:xfrm>
      </p:grpSpPr>
      <p:grpSp>
        <p:nvGrpSpPr>
          <p:cNvPr id="205" name="Google Shape;205;p14"/>
          <p:cNvGrpSpPr/>
          <p:nvPr/>
        </p:nvGrpSpPr>
        <p:grpSpPr>
          <a:xfrm>
            <a:off x="-1" y="0"/>
            <a:ext cx="12192002" cy="6858000"/>
            <a:chOff x="-1" y="0"/>
            <a:chExt cx="12192002" cy="6858000"/>
          </a:xfrm>
        </p:grpSpPr>
        <p:cxnSp>
          <p:nvCxnSpPr>
            <p:cNvPr id="206" name="Google Shape;206;p14"/>
            <p:cNvCxnSpPr/>
            <p:nvPr/>
          </p:nvCxnSpPr>
          <p:spPr>
            <a:xfrm>
              <a:off x="61019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7" name="Google Shape;207;p14"/>
            <p:cNvCxnSpPr/>
            <p:nvPr/>
          </p:nvCxnSpPr>
          <p:spPr>
            <a:xfrm>
              <a:off x="182933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8" name="Google Shape;208;p14"/>
            <p:cNvCxnSpPr/>
            <p:nvPr/>
          </p:nvCxnSpPr>
          <p:spPr>
            <a:xfrm>
              <a:off x="304847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9" name="Google Shape;209;p14"/>
            <p:cNvCxnSpPr/>
            <p:nvPr/>
          </p:nvCxnSpPr>
          <p:spPr>
            <a:xfrm>
              <a:off x="426760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0" name="Google Shape;210;p14"/>
            <p:cNvCxnSpPr/>
            <p:nvPr/>
          </p:nvCxnSpPr>
          <p:spPr>
            <a:xfrm>
              <a:off x="548674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1" name="Google Shape;211;p14"/>
            <p:cNvCxnSpPr/>
            <p:nvPr/>
          </p:nvCxnSpPr>
          <p:spPr>
            <a:xfrm>
              <a:off x="670588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2" name="Google Shape;212;p14"/>
            <p:cNvCxnSpPr/>
            <p:nvPr/>
          </p:nvCxnSpPr>
          <p:spPr>
            <a:xfrm>
              <a:off x="792502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3" name="Google Shape;213;p14"/>
            <p:cNvCxnSpPr/>
            <p:nvPr/>
          </p:nvCxnSpPr>
          <p:spPr>
            <a:xfrm>
              <a:off x="914416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4" name="Google Shape;214;p14"/>
            <p:cNvCxnSpPr/>
            <p:nvPr/>
          </p:nvCxnSpPr>
          <p:spPr>
            <a:xfrm>
              <a:off x="1036329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5" name="Google Shape;215;p14"/>
            <p:cNvCxnSpPr/>
            <p:nvPr/>
          </p:nvCxnSpPr>
          <p:spPr>
            <a:xfrm>
              <a:off x="1158243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6" name="Google Shape;216;p14"/>
            <p:cNvCxnSpPr/>
            <p:nvPr/>
          </p:nvCxnSpPr>
          <p:spPr>
            <a:xfrm>
              <a:off x="2819" y="38648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7" name="Google Shape;217;p14"/>
            <p:cNvCxnSpPr/>
            <p:nvPr/>
          </p:nvCxnSpPr>
          <p:spPr>
            <a:xfrm>
              <a:off x="2819" y="1611181"/>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8" name="Google Shape;218;p14"/>
            <p:cNvCxnSpPr/>
            <p:nvPr/>
          </p:nvCxnSpPr>
          <p:spPr>
            <a:xfrm>
              <a:off x="2819" y="2835877"/>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9" name="Google Shape;219;p14"/>
            <p:cNvCxnSpPr/>
            <p:nvPr/>
          </p:nvCxnSpPr>
          <p:spPr>
            <a:xfrm>
              <a:off x="2819" y="4060573"/>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0" name="Google Shape;220;p14"/>
            <p:cNvCxnSpPr/>
            <p:nvPr/>
          </p:nvCxnSpPr>
          <p:spPr>
            <a:xfrm>
              <a:off x="2819" y="5285269"/>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1" name="Google Shape;221;p14"/>
            <p:cNvCxnSpPr/>
            <p:nvPr/>
          </p:nvCxnSpPr>
          <p:spPr>
            <a:xfrm>
              <a:off x="2819" y="650996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2" name="Google Shape;222;p14"/>
            <p:cNvGrpSpPr/>
            <p:nvPr/>
          </p:nvGrpSpPr>
          <p:grpSpPr>
            <a:xfrm>
              <a:off x="-1" y="0"/>
              <a:ext cx="12192001" cy="6858000"/>
              <a:chOff x="-1" y="0"/>
              <a:chExt cx="12192001" cy="6858000"/>
            </a:xfrm>
          </p:grpSpPr>
          <p:cxnSp>
            <p:nvCxnSpPr>
              <p:cNvPr id="223" name="Google Shape;223;p14"/>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4" name="Google Shape;224;p14"/>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5" name="Google Shape;225;p14"/>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6" name="Google Shape;226;p14"/>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7" name="Google Shape;227;p14"/>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8" name="Google Shape;228;p14"/>
              <p:cNvGrpSpPr/>
              <p:nvPr/>
            </p:nvGrpSpPr>
            <p:grpSpPr>
              <a:xfrm>
                <a:off x="6327885" y="0"/>
                <a:ext cx="5864115" cy="5898673"/>
                <a:chOff x="6327885" y="0"/>
                <a:chExt cx="5864115" cy="5898673"/>
              </a:xfrm>
            </p:grpSpPr>
            <p:cxnSp>
              <p:nvCxnSpPr>
                <p:cNvPr id="229" name="Google Shape;229;p14"/>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0" name="Google Shape;230;p14"/>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1" name="Google Shape;231;p14"/>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2" name="Google Shape;232;p14"/>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3" name="Google Shape;233;p14"/>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34" name="Google Shape;234;p14"/>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5" name="Google Shape;235;p14"/>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6" name="Google Shape;236;p14"/>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7" name="Google Shape;237;p14"/>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8" name="Google Shape;238;p14"/>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nvGrpSpPr>
            <p:cNvPr id="239" name="Google Shape;239;p14"/>
            <p:cNvGrpSpPr/>
            <p:nvPr/>
          </p:nvGrpSpPr>
          <p:grpSpPr>
            <a:xfrm flipH="1">
              <a:off x="0" y="0"/>
              <a:ext cx="12192001" cy="6858000"/>
              <a:chOff x="-1" y="0"/>
              <a:chExt cx="12192001" cy="6858000"/>
            </a:xfrm>
          </p:grpSpPr>
          <p:cxnSp>
            <p:nvCxnSpPr>
              <p:cNvPr id="240" name="Google Shape;240;p14"/>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1" name="Google Shape;241;p14"/>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2" name="Google Shape;242;p14"/>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3" name="Google Shape;243;p14"/>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4" name="Google Shape;244;p14"/>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45" name="Google Shape;245;p14"/>
              <p:cNvGrpSpPr/>
              <p:nvPr/>
            </p:nvGrpSpPr>
            <p:grpSpPr>
              <a:xfrm>
                <a:off x="6327885" y="0"/>
                <a:ext cx="5864115" cy="5898673"/>
                <a:chOff x="6327885" y="0"/>
                <a:chExt cx="5864115" cy="5898673"/>
              </a:xfrm>
            </p:grpSpPr>
            <p:cxnSp>
              <p:nvCxnSpPr>
                <p:cNvPr id="246" name="Google Shape;246;p14"/>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7" name="Google Shape;247;p14"/>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8" name="Google Shape;248;p14"/>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9" name="Google Shape;249;p14"/>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0" name="Google Shape;250;p14"/>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51" name="Google Shape;251;p14"/>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2" name="Google Shape;252;p14"/>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3" name="Google Shape;253;p14"/>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4" name="Google Shape;254;p14"/>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5" name="Google Shape;255;p14"/>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sp>
        <p:nvSpPr>
          <p:cNvPr id="256" name="Google Shape;256;p14"/>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14"/>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14"/>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gradFill>
          <a:gsLst>
            <a:gs pos="0">
              <a:schemeClr val="accent1"/>
            </a:gs>
            <a:gs pos="100000">
              <a:srgbClr val="297694"/>
            </a:gs>
          </a:gsLst>
          <a:path path="circle">
            <a:fillToRect b="50%" l="50%" r="50%" t="50%"/>
          </a:path>
          <a:tileRect/>
        </a:gradFill>
      </p:bgPr>
    </p:bg>
    <p:spTree>
      <p:nvGrpSpPr>
        <p:cNvPr id="259" name="Shape 259"/>
        <p:cNvGrpSpPr/>
        <p:nvPr/>
      </p:nvGrpSpPr>
      <p:grpSpPr>
        <a:xfrm>
          <a:off x="0" y="0"/>
          <a:ext cx="0" cy="0"/>
          <a:chOff x="0" y="0"/>
          <a:chExt cx="0" cy="0"/>
        </a:xfrm>
      </p:grpSpPr>
      <p:grpSp>
        <p:nvGrpSpPr>
          <p:cNvPr id="260" name="Google Shape;260;p15"/>
          <p:cNvGrpSpPr/>
          <p:nvPr/>
        </p:nvGrpSpPr>
        <p:grpSpPr>
          <a:xfrm>
            <a:off x="-1" y="0"/>
            <a:ext cx="12192002" cy="6858000"/>
            <a:chOff x="-1" y="0"/>
            <a:chExt cx="12192002" cy="6858000"/>
          </a:xfrm>
        </p:grpSpPr>
        <p:cxnSp>
          <p:nvCxnSpPr>
            <p:cNvPr id="261" name="Google Shape;261;p15"/>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2" name="Google Shape;262;p15"/>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3" name="Google Shape;263;p15"/>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4" name="Google Shape;264;p15"/>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5" name="Google Shape;265;p15"/>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6" name="Google Shape;266;p15"/>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7" name="Google Shape;267;p15"/>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8" name="Google Shape;268;p15"/>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9" name="Google Shape;269;p15"/>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0" name="Google Shape;270;p15"/>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1" name="Google Shape;271;p15"/>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2" name="Google Shape;272;p15"/>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3" name="Google Shape;273;p15"/>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4" name="Google Shape;274;p15"/>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5" name="Google Shape;275;p15"/>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6" name="Google Shape;276;p15"/>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277" name="Google Shape;277;p15"/>
            <p:cNvGrpSpPr/>
            <p:nvPr/>
          </p:nvGrpSpPr>
          <p:grpSpPr>
            <a:xfrm>
              <a:off x="-1" y="0"/>
              <a:ext cx="12192001" cy="6858000"/>
              <a:chOff x="-1" y="0"/>
              <a:chExt cx="12192001" cy="6858000"/>
            </a:xfrm>
          </p:grpSpPr>
          <p:cxnSp>
            <p:nvCxnSpPr>
              <p:cNvPr id="278" name="Google Shape;278;p15"/>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9" name="Google Shape;279;p15"/>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0" name="Google Shape;280;p15"/>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1" name="Google Shape;281;p15"/>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2" name="Google Shape;282;p15"/>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283" name="Google Shape;283;p15"/>
              <p:cNvGrpSpPr/>
              <p:nvPr/>
            </p:nvGrpSpPr>
            <p:grpSpPr>
              <a:xfrm>
                <a:off x="6327885" y="0"/>
                <a:ext cx="5864115" cy="5898673"/>
                <a:chOff x="6327885" y="0"/>
                <a:chExt cx="5864115" cy="5898673"/>
              </a:xfrm>
            </p:grpSpPr>
            <p:cxnSp>
              <p:nvCxnSpPr>
                <p:cNvPr id="284" name="Google Shape;284;p15"/>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5" name="Google Shape;285;p15"/>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6" name="Google Shape;286;p15"/>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7" name="Google Shape;287;p15"/>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8" name="Google Shape;288;p15"/>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289" name="Google Shape;289;p15"/>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0" name="Google Shape;290;p15"/>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1" name="Google Shape;291;p15"/>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2" name="Google Shape;292;p15"/>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3" name="Google Shape;293;p15"/>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294" name="Google Shape;294;p15"/>
            <p:cNvGrpSpPr/>
            <p:nvPr/>
          </p:nvGrpSpPr>
          <p:grpSpPr>
            <a:xfrm flipH="1">
              <a:off x="0" y="0"/>
              <a:ext cx="12192001" cy="6858000"/>
              <a:chOff x="-1" y="0"/>
              <a:chExt cx="12192001" cy="6858000"/>
            </a:xfrm>
          </p:grpSpPr>
          <p:cxnSp>
            <p:nvCxnSpPr>
              <p:cNvPr id="295" name="Google Shape;295;p15"/>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6" name="Google Shape;296;p15"/>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7" name="Google Shape;297;p15"/>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8" name="Google Shape;298;p15"/>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9" name="Google Shape;299;p15"/>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00" name="Google Shape;300;p15"/>
              <p:cNvGrpSpPr/>
              <p:nvPr/>
            </p:nvGrpSpPr>
            <p:grpSpPr>
              <a:xfrm>
                <a:off x="6327885" y="0"/>
                <a:ext cx="5864115" cy="5898673"/>
                <a:chOff x="6327885" y="0"/>
                <a:chExt cx="5864115" cy="5898673"/>
              </a:xfrm>
            </p:grpSpPr>
            <p:cxnSp>
              <p:nvCxnSpPr>
                <p:cNvPr id="301" name="Google Shape;301;p15"/>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2" name="Google Shape;302;p15"/>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3" name="Google Shape;303;p15"/>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4" name="Google Shape;304;p15"/>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5" name="Google Shape;305;p15"/>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06" name="Google Shape;306;p15"/>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7" name="Google Shape;307;p15"/>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8" name="Google Shape;308;p15"/>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9" name="Google Shape;309;p15"/>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10" name="Google Shape;310;p15"/>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311" name="Google Shape;311;p15"/>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15"/>
          <p:cNvSpPr txBox="1"/>
          <p:nvPr>
            <p:ph type="title"/>
          </p:nvPr>
        </p:nvSpPr>
        <p:spPr>
          <a:xfrm>
            <a:off x="7913152" y="571500"/>
            <a:ext cx="3657600" cy="21971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3" name="Google Shape;313;p15"/>
          <p:cNvSpPr txBox="1"/>
          <p:nvPr>
            <p:ph idx="1" type="body"/>
          </p:nvPr>
        </p:nvSpPr>
        <p:spPr>
          <a:xfrm>
            <a:off x="543197" y="571500"/>
            <a:ext cx="6217920" cy="57150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55600" lvl="5" marL="2743200" algn="l">
              <a:lnSpc>
                <a:spcPct val="90000"/>
              </a:lnSpc>
              <a:spcBef>
                <a:spcPts val="600"/>
              </a:spcBef>
              <a:spcAft>
                <a:spcPts val="0"/>
              </a:spcAft>
              <a:buSzPts val="2000"/>
              <a:buChar char="▪"/>
              <a:defRPr sz="2000"/>
            </a:lvl6pPr>
            <a:lvl7pPr indent="-355600" lvl="6" marL="3200400" algn="l">
              <a:lnSpc>
                <a:spcPct val="90000"/>
              </a:lnSpc>
              <a:spcBef>
                <a:spcPts val="600"/>
              </a:spcBef>
              <a:spcAft>
                <a:spcPts val="0"/>
              </a:spcAft>
              <a:buSzPts val="2000"/>
              <a:buChar char="▪"/>
              <a:defRPr sz="2000"/>
            </a:lvl7pPr>
            <a:lvl8pPr indent="-355600" lvl="7" marL="3657600" algn="l">
              <a:lnSpc>
                <a:spcPct val="90000"/>
              </a:lnSpc>
              <a:spcBef>
                <a:spcPts val="600"/>
              </a:spcBef>
              <a:spcAft>
                <a:spcPts val="0"/>
              </a:spcAft>
              <a:buSzPts val="2000"/>
              <a:buChar char="▪"/>
              <a:defRPr sz="2000"/>
            </a:lvl8pPr>
            <a:lvl9pPr indent="-228600" lvl="8" marL="4114800" algn="l">
              <a:lnSpc>
                <a:spcPct val="90000"/>
              </a:lnSpc>
              <a:spcBef>
                <a:spcPts val="600"/>
              </a:spcBef>
              <a:spcAft>
                <a:spcPts val="0"/>
              </a:spcAft>
              <a:buSzPts val="2000"/>
              <a:buNone/>
              <a:defRPr sz="2000"/>
            </a:lvl9pPr>
          </a:lstStyle>
          <a:p/>
        </p:txBody>
      </p:sp>
      <p:sp>
        <p:nvSpPr>
          <p:cNvPr id="314" name="Google Shape;314;p15"/>
          <p:cNvSpPr txBox="1"/>
          <p:nvPr>
            <p:ph idx="2" type="body"/>
          </p:nvPr>
        </p:nvSpPr>
        <p:spPr>
          <a:xfrm>
            <a:off x="7913152" y="2995012"/>
            <a:ext cx="3657600" cy="22859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cxnSp>
        <p:nvCxnSpPr>
          <p:cNvPr id="315" name="Google Shape;315;p15"/>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16" name="Google Shape;316;p15"/>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15"/>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8" name="Google Shape;318;p1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chemeClr val="lt1"/>
                </a:solidFill>
                <a:latin typeface="Arial"/>
                <a:ea typeface="Arial"/>
                <a:cs typeface="Arial"/>
                <a:sym typeface="Arial"/>
              </a:defRPr>
            </a:lvl1pPr>
            <a:lvl2pPr indent="0" lvl="1" marL="0" algn="r">
              <a:spcBef>
                <a:spcPts val="0"/>
              </a:spcBef>
              <a:buNone/>
              <a:defRPr sz="1100">
                <a:solidFill>
                  <a:schemeClr val="lt1"/>
                </a:solidFill>
                <a:latin typeface="Arial"/>
                <a:ea typeface="Arial"/>
                <a:cs typeface="Arial"/>
                <a:sym typeface="Arial"/>
              </a:defRPr>
            </a:lvl2pPr>
            <a:lvl3pPr indent="0" lvl="2" marL="0" algn="r">
              <a:spcBef>
                <a:spcPts val="0"/>
              </a:spcBef>
              <a:buNone/>
              <a:defRPr sz="1100">
                <a:solidFill>
                  <a:schemeClr val="lt1"/>
                </a:solidFill>
                <a:latin typeface="Arial"/>
                <a:ea typeface="Arial"/>
                <a:cs typeface="Arial"/>
                <a:sym typeface="Arial"/>
              </a:defRPr>
            </a:lvl3pPr>
            <a:lvl4pPr indent="0" lvl="3" marL="0" algn="r">
              <a:spcBef>
                <a:spcPts val="0"/>
              </a:spcBef>
              <a:buNone/>
              <a:defRPr sz="1100">
                <a:solidFill>
                  <a:schemeClr val="lt1"/>
                </a:solidFill>
                <a:latin typeface="Arial"/>
                <a:ea typeface="Arial"/>
                <a:cs typeface="Arial"/>
                <a:sym typeface="Arial"/>
              </a:defRPr>
            </a:lvl4pPr>
            <a:lvl5pPr indent="0" lvl="4" marL="0" algn="r">
              <a:spcBef>
                <a:spcPts val="0"/>
              </a:spcBef>
              <a:buNone/>
              <a:defRPr sz="1100">
                <a:solidFill>
                  <a:schemeClr val="lt1"/>
                </a:solidFill>
                <a:latin typeface="Arial"/>
                <a:ea typeface="Arial"/>
                <a:cs typeface="Arial"/>
                <a:sym typeface="Arial"/>
              </a:defRPr>
            </a:lvl5pPr>
            <a:lvl6pPr indent="0" lvl="5" marL="0" algn="r">
              <a:spcBef>
                <a:spcPts val="0"/>
              </a:spcBef>
              <a:buNone/>
              <a:defRPr sz="1100">
                <a:solidFill>
                  <a:schemeClr val="lt1"/>
                </a:solidFill>
                <a:latin typeface="Arial"/>
                <a:ea typeface="Arial"/>
                <a:cs typeface="Arial"/>
                <a:sym typeface="Arial"/>
              </a:defRPr>
            </a:lvl6pPr>
            <a:lvl7pPr indent="0" lvl="6" marL="0" algn="r">
              <a:spcBef>
                <a:spcPts val="0"/>
              </a:spcBef>
              <a:buNone/>
              <a:defRPr sz="1100">
                <a:solidFill>
                  <a:schemeClr val="lt1"/>
                </a:solidFill>
                <a:latin typeface="Arial"/>
                <a:ea typeface="Arial"/>
                <a:cs typeface="Arial"/>
                <a:sym typeface="Arial"/>
              </a:defRPr>
            </a:lvl7pPr>
            <a:lvl8pPr indent="0" lvl="7" marL="0" algn="r">
              <a:spcBef>
                <a:spcPts val="0"/>
              </a:spcBef>
              <a:buNone/>
              <a:defRPr sz="1100">
                <a:solidFill>
                  <a:schemeClr val="lt1"/>
                </a:solidFill>
                <a:latin typeface="Arial"/>
                <a:ea typeface="Arial"/>
                <a:cs typeface="Arial"/>
                <a:sym typeface="Arial"/>
              </a:defRPr>
            </a:lvl8pPr>
            <a:lvl9pPr indent="0" lvl="8" marL="0" algn="r">
              <a:spcBef>
                <a:spcPts val="0"/>
              </a:spcBef>
              <a:buNone/>
              <a:defRPr sz="11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chemeClr val="accent1"/>
            </a:gs>
            <a:gs pos="100000">
              <a:srgbClr val="297694"/>
            </a:gs>
          </a:gsLst>
          <a:path path="circle">
            <a:fillToRect b="50%" l="50%" r="50%" t="50%"/>
          </a:path>
          <a:tileRect/>
        </a:gradFill>
      </p:bgPr>
    </p:bg>
    <p:spTree>
      <p:nvGrpSpPr>
        <p:cNvPr id="319" name="Shape 319"/>
        <p:cNvGrpSpPr/>
        <p:nvPr/>
      </p:nvGrpSpPr>
      <p:grpSpPr>
        <a:xfrm>
          <a:off x="0" y="0"/>
          <a:ext cx="0" cy="0"/>
          <a:chOff x="0" y="0"/>
          <a:chExt cx="0" cy="0"/>
        </a:xfrm>
      </p:grpSpPr>
      <p:grpSp>
        <p:nvGrpSpPr>
          <p:cNvPr id="320" name="Google Shape;320;p16"/>
          <p:cNvGrpSpPr/>
          <p:nvPr/>
        </p:nvGrpSpPr>
        <p:grpSpPr>
          <a:xfrm>
            <a:off x="-1" y="0"/>
            <a:ext cx="12192002" cy="6858000"/>
            <a:chOff x="-1" y="0"/>
            <a:chExt cx="12192002" cy="6858000"/>
          </a:xfrm>
        </p:grpSpPr>
        <p:cxnSp>
          <p:nvCxnSpPr>
            <p:cNvPr id="321" name="Google Shape;321;p16"/>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2" name="Google Shape;322;p16"/>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3" name="Google Shape;323;p16"/>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4" name="Google Shape;324;p16"/>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5" name="Google Shape;325;p16"/>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6" name="Google Shape;326;p16"/>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7" name="Google Shape;327;p16"/>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8" name="Google Shape;328;p16"/>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9" name="Google Shape;329;p16"/>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0" name="Google Shape;330;p16"/>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1" name="Google Shape;331;p16"/>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2" name="Google Shape;332;p16"/>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3" name="Google Shape;333;p16"/>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4" name="Google Shape;334;p16"/>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5" name="Google Shape;335;p16"/>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6" name="Google Shape;336;p16"/>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37" name="Google Shape;337;p16"/>
            <p:cNvGrpSpPr/>
            <p:nvPr/>
          </p:nvGrpSpPr>
          <p:grpSpPr>
            <a:xfrm>
              <a:off x="-1" y="0"/>
              <a:ext cx="12192001" cy="6858000"/>
              <a:chOff x="-1" y="0"/>
              <a:chExt cx="12192001" cy="6858000"/>
            </a:xfrm>
          </p:grpSpPr>
          <p:cxnSp>
            <p:nvCxnSpPr>
              <p:cNvPr id="338" name="Google Shape;338;p16"/>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9" name="Google Shape;339;p16"/>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0" name="Google Shape;340;p16"/>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1" name="Google Shape;341;p16"/>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2" name="Google Shape;342;p16"/>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43" name="Google Shape;343;p16"/>
              <p:cNvGrpSpPr/>
              <p:nvPr/>
            </p:nvGrpSpPr>
            <p:grpSpPr>
              <a:xfrm>
                <a:off x="6327885" y="0"/>
                <a:ext cx="5864115" cy="5898673"/>
                <a:chOff x="6327885" y="0"/>
                <a:chExt cx="5864115" cy="5898673"/>
              </a:xfrm>
            </p:grpSpPr>
            <p:cxnSp>
              <p:nvCxnSpPr>
                <p:cNvPr id="344" name="Google Shape;344;p16"/>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5" name="Google Shape;345;p16"/>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6" name="Google Shape;346;p16"/>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7" name="Google Shape;347;p16"/>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8" name="Google Shape;348;p16"/>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49" name="Google Shape;349;p16"/>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0" name="Google Shape;350;p16"/>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1" name="Google Shape;351;p16"/>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2" name="Google Shape;352;p16"/>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3" name="Google Shape;353;p16"/>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354" name="Google Shape;354;p16"/>
            <p:cNvGrpSpPr/>
            <p:nvPr/>
          </p:nvGrpSpPr>
          <p:grpSpPr>
            <a:xfrm flipH="1">
              <a:off x="0" y="0"/>
              <a:ext cx="12192001" cy="6858000"/>
              <a:chOff x="-1" y="0"/>
              <a:chExt cx="12192001" cy="6858000"/>
            </a:xfrm>
          </p:grpSpPr>
          <p:cxnSp>
            <p:nvCxnSpPr>
              <p:cNvPr id="355" name="Google Shape;355;p16"/>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6" name="Google Shape;356;p16"/>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7" name="Google Shape;357;p16"/>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8" name="Google Shape;358;p16"/>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9" name="Google Shape;359;p16"/>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60" name="Google Shape;360;p16"/>
              <p:cNvGrpSpPr/>
              <p:nvPr/>
            </p:nvGrpSpPr>
            <p:grpSpPr>
              <a:xfrm>
                <a:off x="6327885" y="0"/>
                <a:ext cx="5864115" cy="5898673"/>
                <a:chOff x="6327885" y="0"/>
                <a:chExt cx="5864115" cy="5898673"/>
              </a:xfrm>
            </p:grpSpPr>
            <p:cxnSp>
              <p:nvCxnSpPr>
                <p:cNvPr id="361" name="Google Shape;361;p16"/>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2" name="Google Shape;362;p16"/>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3" name="Google Shape;363;p16"/>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4" name="Google Shape;364;p16"/>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5" name="Google Shape;365;p16"/>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66" name="Google Shape;366;p16"/>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7" name="Google Shape;367;p16"/>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8" name="Google Shape;368;p16"/>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9" name="Google Shape;369;p16"/>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70" name="Google Shape;370;p16"/>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371" name="Google Shape;371;p16"/>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72" name="Google Shape;372;p16"/>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73" name="Google Shape;373;p16"/>
          <p:cNvSpPr txBox="1"/>
          <p:nvPr>
            <p:ph type="title"/>
          </p:nvPr>
        </p:nvSpPr>
        <p:spPr>
          <a:xfrm>
            <a:off x="7909560" y="576072"/>
            <a:ext cx="3657600" cy="2194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374" name="Google Shape;374;p16"/>
          <p:cNvSpPr/>
          <p:nvPr>
            <p:ph idx="2" type="pic"/>
          </p:nvPr>
        </p:nvSpPr>
        <p:spPr>
          <a:xfrm>
            <a:off x="4412" y="-159"/>
            <a:ext cx="7315200" cy="6858000"/>
          </a:xfrm>
          <a:prstGeom prst="rect">
            <a:avLst/>
          </a:prstGeom>
          <a:noFill/>
          <a:ln>
            <a:noFill/>
          </a:ln>
        </p:spPr>
      </p:sp>
      <p:sp>
        <p:nvSpPr>
          <p:cNvPr id="375" name="Google Shape;375;p16"/>
          <p:cNvSpPr txBox="1"/>
          <p:nvPr>
            <p:ph idx="1" type="body"/>
          </p:nvPr>
        </p:nvSpPr>
        <p:spPr>
          <a:xfrm>
            <a:off x="7909560" y="2999232"/>
            <a:ext cx="3657600" cy="2286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2999">
              <a:schemeClr val="lt1"/>
            </a:gs>
            <a:gs pos="100000">
              <a:srgbClr val="F2F2F2">
                <a:alpha val="64705"/>
              </a:srgbClr>
            </a:gs>
          </a:gsLst>
          <a:lin ang="5400000" scaled="0"/>
        </a:gradFill>
      </p:bgPr>
    </p:bg>
    <p:spTree>
      <p:nvGrpSpPr>
        <p:cNvPr id="9" name="Shape 9"/>
        <p:cNvGrpSpPr/>
        <p:nvPr/>
      </p:nvGrpSpPr>
      <p:grpSpPr>
        <a:xfrm>
          <a:off x="0" y="0"/>
          <a:ext cx="0" cy="0"/>
          <a:chOff x="0" y="0"/>
          <a:chExt cx="0" cy="0"/>
        </a:xfrm>
      </p:grpSpPr>
      <p:grpSp>
        <p:nvGrpSpPr>
          <p:cNvPr id="10" name="Google Shape;10;p7"/>
          <p:cNvGrpSpPr/>
          <p:nvPr/>
        </p:nvGrpSpPr>
        <p:grpSpPr>
          <a:xfrm>
            <a:off x="-1" y="-195943"/>
            <a:ext cx="12192002" cy="6858000"/>
            <a:chOff x="-1" y="0"/>
            <a:chExt cx="12192002" cy="6858000"/>
          </a:xfrm>
        </p:grpSpPr>
        <p:cxnSp>
          <p:nvCxnSpPr>
            <p:cNvPr id="11" name="Google Shape;11;p7"/>
            <p:cNvCxnSpPr/>
            <p:nvPr/>
          </p:nvCxnSpPr>
          <p:spPr>
            <a:xfrm>
              <a:off x="61019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2" name="Google Shape;12;p7"/>
            <p:cNvCxnSpPr/>
            <p:nvPr/>
          </p:nvCxnSpPr>
          <p:spPr>
            <a:xfrm>
              <a:off x="182933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3" name="Google Shape;13;p7"/>
            <p:cNvCxnSpPr/>
            <p:nvPr/>
          </p:nvCxnSpPr>
          <p:spPr>
            <a:xfrm>
              <a:off x="304847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4" name="Google Shape;14;p7"/>
            <p:cNvCxnSpPr/>
            <p:nvPr/>
          </p:nvCxnSpPr>
          <p:spPr>
            <a:xfrm>
              <a:off x="426760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5" name="Google Shape;15;p7"/>
            <p:cNvCxnSpPr/>
            <p:nvPr/>
          </p:nvCxnSpPr>
          <p:spPr>
            <a:xfrm>
              <a:off x="548674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6" name="Google Shape;16;p7"/>
            <p:cNvCxnSpPr/>
            <p:nvPr/>
          </p:nvCxnSpPr>
          <p:spPr>
            <a:xfrm>
              <a:off x="670588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7" name="Google Shape;17;p7"/>
            <p:cNvCxnSpPr/>
            <p:nvPr/>
          </p:nvCxnSpPr>
          <p:spPr>
            <a:xfrm>
              <a:off x="792502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8" name="Google Shape;18;p7"/>
            <p:cNvCxnSpPr/>
            <p:nvPr/>
          </p:nvCxnSpPr>
          <p:spPr>
            <a:xfrm>
              <a:off x="914416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9" name="Google Shape;19;p7"/>
            <p:cNvCxnSpPr/>
            <p:nvPr/>
          </p:nvCxnSpPr>
          <p:spPr>
            <a:xfrm>
              <a:off x="1036329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0" name="Google Shape;20;p7"/>
            <p:cNvCxnSpPr/>
            <p:nvPr/>
          </p:nvCxnSpPr>
          <p:spPr>
            <a:xfrm>
              <a:off x="1158243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1" name="Google Shape;21;p7"/>
            <p:cNvCxnSpPr/>
            <p:nvPr/>
          </p:nvCxnSpPr>
          <p:spPr>
            <a:xfrm>
              <a:off x="2819" y="38648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2" name="Google Shape;22;p7"/>
            <p:cNvCxnSpPr/>
            <p:nvPr/>
          </p:nvCxnSpPr>
          <p:spPr>
            <a:xfrm>
              <a:off x="2819" y="1611181"/>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3" name="Google Shape;23;p7"/>
            <p:cNvCxnSpPr/>
            <p:nvPr/>
          </p:nvCxnSpPr>
          <p:spPr>
            <a:xfrm>
              <a:off x="2819" y="2835877"/>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4" name="Google Shape;24;p7"/>
            <p:cNvCxnSpPr/>
            <p:nvPr/>
          </p:nvCxnSpPr>
          <p:spPr>
            <a:xfrm>
              <a:off x="2819" y="4060573"/>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5" name="Google Shape;25;p7"/>
            <p:cNvCxnSpPr/>
            <p:nvPr/>
          </p:nvCxnSpPr>
          <p:spPr>
            <a:xfrm>
              <a:off x="2819" y="5285269"/>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6" name="Google Shape;26;p7"/>
            <p:cNvCxnSpPr/>
            <p:nvPr/>
          </p:nvCxnSpPr>
          <p:spPr>
            <a:xfrm>
              <a:off x="2819" y="650996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27" name="Google Shape;27;p7"/>
            <p:cNvGrpSpPr/>
            <p:nvPr/>
          </p:nvGrpSpPr>
          <p:grpSpPr>
            <a:xfrm>
              <a:off x="-1" y="0"/>
              <a:ext cx="12192001" cy="6858000"/>
              <a:chOff x="-1" y="0"/>
              <a:chExt cx="12192001" cy="6858000"/>
            </a:xfrm>
          </p:grpSpPr>
          <p:cxnSp>
            <p:nvCxnSpPr>
              <p:cNvPr id="28" name="Google Shape;28;p7"/>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9" name="Google Shape;29;p7"/>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0" name="Google Shape;30;p7"/>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1" name="Google Shape;31;p7"/>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2" name="Google Shape;32;p7"/>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33" name="Google Shape;33;p7"/>
              <p:cNvGrpSpPr/>
              <p:nvPr/>
            </p:nvGrpSpPr>
            <p:grpSpPr>
              <a:xfrm>
                <a:off x="6327885" y="0"/>
                <a:ext cx="5864115" cy="5898673"/>
                <a:chOff x="6327885" y="0"/>
                <a:chExt cx="5864115" cy="5898673"/>
              </a:xfrm>
            </p:grpSpPr>
            <p:cxnSp>
              <p:nvCxnSpPr>
                <p:cNvPr id="34" name="Google Shape;34;p7"/>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5" name="Google Shape;35;p7"/>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6" name="Google Shape;36;p7"/>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7" name="Google Shape;37;p7"/>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8" name="Google Shape;38;p7"/>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39" name="Google Shape;39;p7"/>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0" name="Google Shape;40;p7"/>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1" name="Google Shape;41;p7"/>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2" name="Google Shape;42;p7"/>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3" name="Google Shape;43;p7"/>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nvGrpSpPr>
            <p:cNvPr id="44" name="Google Shape;44;p7"/>
            <p:cNvGrpSpPr/>
            <p:nvPr/>
          </p:nvGrpSpPr>
          <p:grpSpPr>
            <a:xfrm flipH="1">
              <a:off x="0" y="0"/>
              <a:ext cx="12192001" cy="6858000"/>
              <a:chOff x="-1" y="0"/>
              <a:chExt cx="12192001" cy="6858000"/>
            </a:xfrm>
          </p:grpSpPr>
          <p:cxnSp>
            <p:nvCxnSpPr>
              <p:cNvPr id="45" name="Google Shape;45;p7"/>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6" name="Google Shape;46;p7"/>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7" name="Google Shape;47;p7"/>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8" name="Google Shape;48;p7"/>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9" name="Google Shape;49;p7"/>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50" name="Google Shape;50;p7"/>
              <p:cNvGrpSpPr/>
              <p:nvPr/>
            </p:nvGrpSpPr>
            <p:grpSpPr>
              <a:xfrm>
                <a:off x="6327885" y="0"/>
                <a:ext cx="5864115" cy="5898673"/>
                <a:chOff x="6327885" y="0"/>
                <a:chExt cx="5864115" cy="5898673"/>
              </a:xfrm>
            </p:grpSpPr>
            <p:cxnSp>
              <p:nvCxnSpPr>
                <p:cNvPr id="51" name="Google Shape;51;p7"/>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2" name="Google Shape;52;p7"/>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3" name="Google Shape;53;p7"/>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4" name="Google Shape;54;p7"/>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5" name="Google Shape;55;p7"/>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56" name="Google Shape;56;p7"/>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7" name="Google Shape;57;p7"/>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8" name="Google Shape;58;p7"/>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9" name="Google Shape;59;p7"/>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60" name="Google Shape;60;p7"/>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sp>
        <p:nvSpPr>
          <p:cNvPr id="61" name="Google Shape;61;p7"/>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266F8B"/>
              </a:buClr>
              <a:buSzPts val="3200"/>
              <a:buFont typeface="Arial"/>
              <a:buNone/>
              <a:defRPr b="1" i="0" sz="3200" u="none" cap="none" strike="noStrike">
                <a:solidFill>
                  <a:srgbClr val="266F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7"/>
          <p:cNvSpPr txBox="1"/>
          <p:nvPr>
            <p:ph idx="1" type="body"/>
          </p:nvPr>
        </p:nvSpPr>
        <p:spPr>
          <a:xfrm>
            <a:off x="1295400" y="1981201"/>
            <a:ext cx="9601200" cy="3809999"/>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rgbClr val="266F8B"/>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rgbClr val="266F8B"/>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800"/>
              </a:spcBef>
              <a:spcAft>
                <a:spcPts val="0"/>
              </a:spcAft>
              <a:buClr>
                <a:srgbClr val="266F8B"/>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8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266F8B"/>
              </a:buClr>
              <a:buSzPts val="1400"/>
              <a:buFont typeface="Arial"/>
              <a:buNone/>
              <a:defRPr b="0" i="0" sz="1400" u="none" cap="none" strike="noStrike">
                <a:solidFill>
                  <a:schemeClr val="dk1"/>
                </a:solidFill>
                <a:latin typeface="Arial"/>
                <a:ea typeface="Arial"/>
                <a:cs typeface="Arial"/>
                <a:sym typeface="Arial"/>
              </a:defRPr>
            </a:lvl9pPr>
          </a:lstStyle>
          <a:p/>
        </p:txBody>
      </p:sp>
      <p:cxnSp>
        <p:nvCxnSpPr>
          <p:cNvPr id="63" name="Google Shape;63;p7"/>
          <p:cNvCxnSpPr/>
          <p:nvPr/>
        </p:nvCxnSpPr>
        <p:spPr>
          <a:xfrm>
            <a:off x="609600" y="6172200"/>
            <a:ext cx="10972800" cy="0"/>
          </a:xfrm>
          <a:prstGeom prst="straightConnector1">
            <a:avLst/>
          </a:prstGeom>
          <a:noFill/>
          <a:ln cap="flat" cmpd="sng" w="12700">
            <a:solidFill>
              <a:srgbClr val="266F8B"/>
            </a:solidFill>
            <a:prstDash val="solid"/>
            <a:miter lim="800000"/>
            <a:headEnd len="sm" w="sm" type="none"/>
            <a:tailEnd len="sm" w="sm" type="none"/>
          </a:ln>
        </p:spPr>
      </p:cxnSp>
      <p:sp>
        <p:nvSpPr>
          <p:cNvPr id="64" name="Google Shape;64;p7"/>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19191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Google Shape;65;p7"/>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19191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191919"/>
                </a:solidFill>
                <a:latin typeface="Arial"/>
                <a:ea typeface="Arial"/>
                <a:cs typeface="Arial"/>
                <a:sym typeface="Arial"/>
              </a:defRPr>
            </a:lvl1pPr>
            <a:lvl2pPr indent="0" lvl="1" marL="0" marR="0" rtl="0" algn="r">
              <a:spcBef>
                <a:spcPts val="0"/>
              </a:spcBef>
              <a:buNone/>
              <a:defRPr b="0" i="0" sz="1100" u="none" cap="none" strike="noStrike">
                <a:solidFill>
                  <a:srgbClr val="191919"/>
                </a:solidFill>
                <a:latin typeface="Arial"/>
                <a:ea typeface="Arial"/>
                <a:cs typeface="Arial"/>
                <a:sym typeface="Arial"/>
              </a:defRPr>
            </a:lvl2pPr>
            <a:lvl3pPr indent="0" lvl="2" marL="0" marR="0" rtl="0" algn="r">
              <a:spcBef>
                <a:spcPts val="0"/>
              </a:spcBef>
              <a:buNone/>
              <a:defRPr b="0" i="0" sz="1100" u="none" cap="none" strike="noStrike">
                <a:solidFill>
                  <a:srgbClr val="191919"/>
                </a:solidFill>
                <a:latin typeface="Arial"/>
                <a:ea typeface="Arial"/>
                <a:cs typeface="Arial"/>
                <a:sym typeface="Arial"/>
              </a:defRPr>
            </a:lvl3pPr>
            <a:lvl4pPr indent="0" lvl="3" marL="0" marR="0" rtl="0" algn="r">
              <a:spcBef>
                <a:spcPts val="0"/>
              </a:spcBef>
              <a:buNone/>
              <a:defRPr b="0" i="0" sz="1100" u="none" cap="none" strike="noStrike">
                <a:solidFill>
                  <a:srgbClr val="191919"/>
                </a:solidFill>
                <a:latin typeface="Arial"/>
                <a:ea typeface="Arial"/>
                <a:cs typeface="Arial"/>
                <a:sym typeface="Arial"/>
              </a:defRPr>
            </a:lvl4pPr>
            <a:lvl5pPr indent="0" lvl="4" marL="0" marR="0" rtl="0" algn="r">
              <a:spcBef>
                <a:spcPts val="0"/>
              </a:spcBef>
              <a:buNone/>
              <a:defRPr b="0" i="0" sz="1100" u="none" cap="none" strike="noStrike">
                <a:solidFill>
                  <a:srgbClr val="191919"/>
                </a:solidFill>
                <a:latin typeface="Arial"/>
                <a:ea typeface="Arial"/>
                <a:cs typeface="Arial"/>
                <a:sym typeface="Arial"/>
              </a:defRPr>
            </a:lvl5pPr>
            <a:lvl6pPr indent="0" lvl="5" marL="0" marR="0" rtl="0" algn="r">
              <a:spcBef>
                <a:spcPts val="0"/>
              </a:spcBef>
              <a:buNone/>
              <a:defRPr b="0" i="0" sz="1100" u="none" cap="none" strike="noStrike">
                <a:solidFill>
                  <a:srgbClr val="191919"/>
                </a:solidFill>
                <a:latin typeface="Arial"/>
                <a:ea typeface="Arial"/>
                <a:cs typeface="Arial"/>
                <a:sym typeface="Arial"/>
              </a:defRPr>
            </a:lvl6pPr>
            <a:lvl7pPr indent="0" lvl="6" marL="0" marR="0" rtl="0" algn="r">
              <a:spcBef>
                <a:spcPts val="0"/>
              </a:spcBef>
              <a:buNone/>
              <a:defRPr b="0" i="0" sz="1100" u="none" cap="none" strike="noStrike">
                <a:solidFill>
                  <a:srgbClr val="191919"/>
                </a:solidFill>
                <a:latin typeface="Arial"/>
                <a:ea typeface="Arial"/>
                <a:cs typeface="Arial"/>
                <a:sym typeface="Arial"/>
              </a:defRPr>
            </a:lvl7pPr>
            <a:lvl8pPr indent="0" lvl="7" marL="0" marR="0" rtl="0" algn="r">
              <a:spcBef>
                <a:spcPts val="0"/>
              </a:spcBef>
              <a:buNone/>
              <a:defRPr b="0" i="0" sz="1100" u="none" cap="none" strike="noStrike">
                <a:solidFill>
                  <a:srgbClr val="191919"/>
                </a:solidFill>
                <a:latin typeface="Arial"/>
                <a:ea typeface="Arial"/>
                <a:cs typeface="Arial"/>
                <a:sym typeface="Arial"/>
              </a:defRPr>
            </a:lvl8pPr>
            <a:lvl9pPr indent="0" lvl="8" marL="0" marR="0" rtl="0" algn="r">
              <a:spcBef>
                <a:spcPts val="0"/>
              </a:spcBef>
              <a:buNone/>
              <a:defRPr b="0" i="0" sz="1100" u="none" cap="none" strike="noStrike">
                <a:solidFill>
                  <a:srgbClr val="19191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github.com/GoBig87/chat-gpt-rasperry-pi-assistant" TargetMode="External"/><Relationship Id="rId5" Type="http://schemas.openxmlformats.org/officeDocument/2006/relationships/hyperlink" Target="https://github.com/hgrf/el-poisson-billy" TargetMode="External"/><Relationship Id="rId6" Type="http://schemas.openxmlformats.org/officeDocument/2006/relationships/hyperlink" Target="https://www.reddit.com/r/homeassistant/comments/1nk9o26/big_mouth_billy_bass_is_now_my_ai_voice_assista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1" Type="http://schemas.openxmlformats.org/officeDocument/2006/relationships/hyperlink" Target="https://www.amazon.com/HiLetgo%C2%AE-Engraver-Printer-Expansion-Arduino/dp/B01D2HL9T8" TargetMode="External"/><Relationship Id="rId10" Type="http://schemas.openxmlformats.org/officeDocument/2006/relationships/hyperlink" Target="https://www.amazon.com/HiLetgo-Stepstick-Stepper-Printer-Compatible/dp/B07BND65C8" TargetMode="External"/><Relationship Id="rId13" Type="http://schemas.openxmlformats.org/officeDocument/2006/relationships/hyperlink" Target="https://www.amazon.com/HiLetgo-DC-DC-Module-Vehicle-Charger/dp/B01D0WSBDC" TargetMode="External"/><Relationship Id="rId12" Type="http://schemas.openxmlformats.org/officeDocument/2006/relationships/hyperlink" Target="https://www.amazon.com/SoulBay-Universal-Multi-Voltage-Selectable-Electronics/dp/B01N2K48HR"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amazon.com/wifi-adapter-usb-pc-network/dp/B008IFXQFU" TargetMode="External"/><Relationship Id="rId4" Type="http://schemas.openxmlformats.org/officeDocument/2006/relationships/hyperlink" Target="https://www.amazon.com/gp/product/B01MQ2AA0X" TargetMode="External"/><Relationship Id="rId9" Type="http://schemas.openxmlformats.org/officeDocument/2006/relationships/hyperlink" Target="https://www.amazon.com/dp/B0B38H2ZMR" TargetMode="External"/><Relationship Id="rId5" Type="http://schemas.openxmlformats.org/officeDocument/2006/relationships/hyperlink" Target="https://www.amazon.com/HONKYOB-Speaker-Computer-Multimedia-Notebook/dp/B075M7FHM1/ref=sr_1_1_sspa?crid=1J8SD8JBRST52&amp;dib=eyJ2IjoiMSJ9.wvokxGxsXoBZp3M2gNDaYrIxWc29M7DMGRjm7YCC-a-7s0vQYi-hEeP_RuE1JfNZQRJIse_44gRyQitPhosxfxRz3bx7MtQbUk4fexeAOwU1I56OoGf-rTfC10ZEs4NH2z8bXs1NGua2zkKqcgvPgB77t_7nyizgZFytK4SvQ0-RqpmIWVu_0A8Vi0d6iqoJdMLnMnlCgXPffAClRLIH9Tvj3saqQvbKAQlVB4YKn0c.8V0h34l2RMSkERm5m9r1dX9jTgcYNKvz8uS4xemfXAQ&amp;dib_tag=se&amp;keywords=usb%2Bspeaker%2Bsmall&amp;qid=1759730885&amp;sprefix=usb%2Bspeaker%2Bsmall%2Caps%2C115&amp;sr=8-1-spons&amp;sp_csd=d2lkZ2V0TmFtZT1zcF9hdGY&amp;th=1" TargetMode="External"/><Relationship Id="rId6" Type="http://schemas.openxmlformats.org/officeDocument/2006/relationships/hyperlink" Target="https://www.amazon.com/HONKYOB-Speaker-Computer-Multimedia-Notebook/dp/B075M7FHM1/ref=sr_1_1_sspa?crid=1J8SD8JBRST52&amp;dib=eyJ2IjoiMSJ9.wvokxGxsXoBZp3M2gNDaYrIxWc29M7DMGRjm7YCC-a-7s0vQYi-hEeP_RuE1JfNZQRJIse_44gRyQitPhosxfxRz3bx7MtQbUk4fexeAOwU1I56OoGf-rTfC10ZEs4NH2z8bXs1NGua2zkKqcgvPgB77t_7nyizgZFytK4SvQ0-RqpmIWVu_0A8Vi0d6iqoJdMLnMnlCgXPffAClRLIH9Tvj3saqQvbKAQlVB4YKn0c.8V0h34l2RMSkERm5m9r1dX9jTgcYNKvz8uS4xemfXAQ&amp;dib_tag=se&amp;keywords=usb%2Bspeaker%2Bsmall&amp;qid=1759730885&amp;sprefix=usb%2Bspeaker%2Bsmall%2Caps%2C115&amp;sr=8-1-spons&amp;sp_csd=d2lkZ2V0TmFtZT1zcF9hdGY&amp;th=1" TargetMode="External"/><Relationship Id="rId7" Type="http://schemas.openxmlformats.org/officeDocument/2006/relationships/hyperlink" Target="https://www.amazon.com/Sabrent-Individual-Switches-Included-HB-UMP3/dp/B00TPMEOYM" TargetMode="External"/><Relationship Id="rId8" Type="http://schemas.openxmlformats.org/officeDocument/2006/relationships/hyperlink" Target="https://www.amazon.com/EPLZON-Converter-Bi-Directional-Compatible-Raspberry/dp/B09R1QG95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
          <p:cNvSpPr txBox="1"/>
          <p:nvPr>
            <p:ph type="ctrTitle"/>
          </p:nvPr>
        </p:nvSpPr>
        <p:spPr>
          <a:xfrm>
            <a:off x="1293844" y="1909346"/>
            <a:ext cx="9907555" cy="3383280"/>
          </a:xfrm>
          <a:prstGeom prst="rect">
            <a:avLst/>
          </a:prstGeom>
          <a:noFill/>
          <a:ln>
            <a:noFill/>
          </a:ln>
        </p:spPr>
        <p:txBody>
          <a:bodyPr anchorCtr="0" anchor="b" bIns="45700" lIns="91425" spcFirstLastPara="1" rIns="91425" wrap="square" tIns="45700">
            <a:normAutofit/>
          </a:bodyPr>
          <a:lstStyle/>
          <a:p>
            <a:pPr indent="0" lvl="0" marL="0" rtl="0" algn="l">
              <a:lnSpc>
                <a:spcPct val="76000"/>
              </a:lnSpc>
              <a:spcBef>
                <a:spcPts val="0"/>
              </a:spcBef>
              <a:spcAft>
                <a:spcPts val="0"/>
              </a:spcAft>
              <a:buClr>
                <a:schemeClr val="dk1"/>
              </a:buClr>
              <a:buSzPts val="6000"/>
              <a:buFont typeface="Arial"/>
              <a:buNone/>
            </a:pPr>
            <a:r>
              <a:rPr lang="en-US" sz="6000"/>
              <a:t>EDES 301</a:t>
            </a:r>
            <a:br>
              <a:rPr lang="en-US" sz="6000"/>
            </a:br>
            <a:br>
              <a:rPr lang="en-US"/>
            </a:br>
            <a:r>
              <a:rPr lang="en-US" sz="6000"/>
              <a:t>Talking Fish</a:t>
            </a:r>
            <a:r>
              <a:rPr lang="en-US" sz="6000"/>
              <a:t> Proposal</a:t>
            </a:r>
            <a:endParaRPr/>
          </a:p>
        </p:txBody>
      </p:sp>
      <p:sp>
        <p:nvSpPr>
          <p:cNvPr id="393" name="Google Shape;393;p1"/>
          <p:cNvSpPr txBox="1"/>
          <p:nvPr>
            <p:ph idx="1" type="subTitle"/>
          </p:nvPr>
        </p:nvSpPr>
        <p:spPr>
          <a:xfrm>
            <a:off x="1293845" y="5432564"/>
            <a:ext cx="9604310" cy="11206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Oct 7, 2025</a:t>
            </a:r>
            <a:endParaRPr/>
          </a:p>
          <a:p>
            <a:pPr indent="0" lvl="0" marL="0" rtl="0" algn="l">
              <a:lnSpc>
                <a:spcPct val="90000"/>
              </a:lnSpc>
              <a:spcBef>
                <a:spcPts val="0"/>
              </a:spcBef>
              <a:spcAft>
                <a:spcPts val="0"/>
              </a:spcAft>
              <a:buSzPts val="2000"/>
              <a:buNone/>
            </a:pPr>
            <a:r>
              <a:rPr lang="en-US"/>
              <a:t>Jackson Lieb</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Background Information</a:t>
            </a:r>
            <a:endParaRPr/>
          </a:p>
        </p:txBody>
      </p:sp>
      <p:sp>
        <p:nvSpPr>
          <p:cNvPr id="399" name="Google Shape;399;p2"/>
          <p:cNvSpPr txBox="1"/>
          <p:nvPr>
            <p:ph idx="1" type="body"/>
          </p:nvPr>
        </p:nvSpPr>
        <p:spPr>
          <a:xfrm>
            <a:off x="609600" y="1295400"/>
            <a:ext cx="6918000" cy="4724400"/>
          </a:xfrm>
          <a:prstGeom prst="rect">
            <a:avLst/>
          </a:prstGeom>
          <a:noFill/>
          <a:ln>
            <a:noFill/>
          </a:ln>
        </p:spPr>
        <p:txBody>
          <a:bodyPr anchorCtr="0" anchor="t" bIns="45700" lIns="91425" spcFirstLastPara="1" rIns="91425" wrap="square" tIns="45700">
            <a:normAutofit/>
          </a:bodyPr>
          <a:lstStyle/>
          <a:p>
            <a:pPr indent="0" lvl="1" marL="0" rtl="0" algn="l">
              <a:lnSpc>
                <a:spcPct val="90000"/>
              </a:lnSpc>
              <a:spcBef>
                <a:spcPts val="1200"/>
              </a:spcBef>
              <a:spcAft>
                <a:spcPts val="0"/>
              </a:spcAft>
              <a:buSzPts val="1800"/>
              <a:buNone/>
            </a:pPr>
            <a:r>
              <a:rPr lang="en-US" sz="1400"/>
              <a:t>For my project, I am interested in hacking a voice assistant into a Big Mouth Billy Bass. I wish I could say this was an original idea. There</a:t>
            </a:r>
            <a:r>
              <a:rPr lang="en-US" sz="1400"/>
              <a:t> are, however, a few integrations and upgrades I am interested in adding on that I haven’t seen before. </a:t>
            </a:r>
            <a:endParaRPr sz="1400"/>
          </a:p>
          <a:p>
            <a:pPr indent="0" lvl="1" marL="0" rtl="0" algn="l">
              <a:lnSpc>
                <a:spcPct val="90000"/>
              </a:lnSpc>
              <a:spcBef>
                <a:spcPts val="1200"/>
              </a:spcBef>
              <a:spcAft>
                <a:spcPts val="0"/>
              </a:spcAft>
              <a:buSzPts val="1800"/>
              <a:buNone/>
            </a:pPr>
            <a:r>
              <a:rPr lang="en-US" sz="1400"/>
              <a:t>On the hardware side: Current impls use an H-bridge to control the existing motors. I instead intend on swapping out those motors for steppers, such that I can have more position control. This should give it better “talking” that doesn’t look like somebody lip syncing a song they don’t know the words to.</a:t>
            </a:r>
            <a:endParaRPr sz="1400"/>
          </a:p>
          <a:p>
            <a:pPr indent="0" lvl="1" marL="0" rtl="0" algn="l">
              <a:lnSpc>
                <a:spcPct val="90000"/>
              </a:lnSpc>
              <a:spcBef>
                <a:spcPts val="1200"/>
              </a:spcBef>
              <a:spcAft>
                <a:spcPts val="0"/>
              </a:spcAft>
              <a:buSzPts val="1800"/>
              <a:buNone/>
            </a:pPr>
            <a:r>
              <a:rPr lang="en-US" sz="1400"/>
              <a:t>As for software: Right now the smoothest implementations I’ve seen make use of OpenAI APIs, either directly with RealTime or using TTS and STT libraries interfacing with traditional (ha, “traditional”) text-based language models. Frankly, I think on-device would be far too slow, so I agree in that regard. Less-charted territory, though, is opportunities for integration. Initial top prospects are Spotify, Calendar, and Weather, but I want to add some custom skills if I’ve got time… rapping keeps crossing my mind. I also want to introduce concurrency or at least some sort of response batching such that the fish can respond quicker, move more fluidly, and effectively stall as it waits to receive network responses.</a:t>
            </a:r>
            <a:endParaRPr sz="1400"/>
          </a:p>
          <a:p>
            <a:pPr indent="0" lvl="1" marL="0" rtl="0" algn="l">
              <a:lnSpc>
                <a:spcPct val="90000"/>
              </a:lnSpc>
              <a:spcBef>
                <a:spcPts val="1200"/>
              </a:spcBef>
              <a:spcAft>
                <a:spcPts val="0"/>
              </a:spcAft>
              <a:buSzPts val="1800"/>
              <a:buNone/>
            </a:pPr>
            <a:r>
              <a:rPr lang="en-US" sz="1400"/>
              <a:t>Secondly, I want to take the funniest shell for a voice assistant ever as an opportunity to delve further into exploring models. As an extension, I may try to play around with small open-source models or the like on my computer and hook it up that way. Talking to a fish is more fun when you don’t have rising API costs in the back of your mind.</a:t>
            </a:r>
            <a:endParaRPr sz="1400"/>
          </a:p>
        </p:txBody>
      </p:sp>
      <p:pic>
        <p:nvPicPr>
          <p:cNvPr id="400" name="Google Shape;400;p2"/>
          <p:cNvPicPr preferRelativeResize="0"/>
          <p:nvPr/>
        </p:nvPicPr>
        <p:blipFill>
          <a:blip r:embed="rId3">
            <a:alphaModFix/>
          </a:blip>
          <a:stretch>
            <a:fillRect/>
          </a:stretch>
        </p:blipFill>
        <p:spPr>
          <a:xfrm>
            <a:off x="8098176" y="228600"/>
            <a:ext cx="3579324" cy="2013374"/>
          </a:xfrm>
          <a:prstGeom prst="rect">
            <a:avLst/>
          </a:prstGeom>
          <a:noFill/>
          <a:ln>
            <a:noFill/>
          </a:ln>
        </p:spPr>
      </p:pic>
      <p:sp>
        <p:nvSpPr>
          <p:cNvPr id="401" name="Google Shape;401;p2"/>
          <p:cNvSpPr txBox="1"/>
          <p:nvPr/>
        </p:nvSpPr>
        <p:spPr>
          <a:xfrm>
            <a:off x="8310700" y="2762775"/>
            <a:ext cx="3120600" cy="29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Existing projects:</a:t>
            </a:r>
            <a:endParaRPr sz="2000">
              <a:solidFill>
                <a:schemeClr val="dk1"/>
              </a:solidFill>
            </a:endParaRPr>
          </a:p>
          <a:p>
            <a:pPr indent="0" lvl="1" marL="0" rtl="0" algn="l">
              <a:lnSpc>
                <a:spcPct val="90000"/>
              </a:lnSpc>
              <a:spcBef>
                <a:spcPts val="1200"/>
              </a:spcBef>
              <a:spcAft>
                <a:spcPts val="0"/>
              </a:spcAft>
              <a:buNone/>
            </a:pPr>
            <a:r>
              <a:rPr lang="en-US" u="sng">
                <a:solidFill>
                  <a:schemeClr val="dk1"/>
                </a:solidFill>
                <a:hlinkClick r:id="rId4">
                  <a:extLst>
                    <a:ext uri="{A12FA001-AC4F-418D-AE19-62706E023703}">
                      <ahyp:hlinkClr val="tx"/>
                    </a:ext>
                  </a:extLst>
                </a:hlinkClick>
              </a:rPr>
              <a:t>https://github.com/GoBig87/chat-gpt-rasperry-pi-assistant</a:t>
            </a:r>
            <a:r>
              <a:rPr lang="en-US">
                <a:solidFill>
                  <a:schemeClr val="dk1"/>
                </a:solidFill>
              </a:rPr>
              <a:t> </a:t>
            </a:r>
            <a:endParaRPr>
              <a:solidFill>
                <a:schemeClr val="dk1"/>
              </a:solidFill>
            </a:endParaRPr>
          </a:p>
          <a:p>
            <a:pPr indent="0" lvl="1" marL="0" rtl="0" algn="l">
              <a:lnSpc>
                <a:spcPct val="90000"/>
              </a:lnSpc>
              <a:spcBef>
                <a:spcPts val="1200"/>
              </a:spcBef>
              <a:spcAft>
                <a:spcPts val="0"/>
              </a:spcAft>
              <a:buNone/>
            </a:pPr>
            <a:r>
              <a:rPr lang="en-US" u="sng">
                <a:solidFill>
                  <a:schemeClr val="hlink"/>
                </a:solidFill>
                <a:hlinkClick r:id="rId5"/>
              </a:rPr>
              <a:t>https://github.com/hgrf/el-poisson-billy</a:t>
            </a:r>
            <a:r>
              <a:rPr lang="en-US">
                <a:solidFill>
                  <a:schemeClr val="dk1"/>
                </a:solidFill>
              </a:rPr>
              <a:t> </a:t>
            </a:r>
            <a:br>
              <a:rPr lang="en-US">
                <a:solidFill>
                  <a:schemeClr val="dk1"/>
                </a:solidFill>
              </a:rPr>
            </a:br>
            <a:endParaRPr>
              <a:solidFill>
                <a:schemeClr val="dk1"/>
              </a:solidFill>
            </a:endParaRPr>
          </a:p>
          <a:p>
            <a:pPr indent="0" lvl="1" marL="0" rtl="0" algn="l">
              <a:lnSpc>
                <a:spcPct val="90000"/>
              </a:lnSpc>
              <a:spcBef>
                <a:spcPts val="1200"/>
              </a:spcBef>
              <a:spcAft>
                <a:spcPts val="0"/>
              </a:spcAft>
              <a:buClr>
                <a:schemeClr val="dk1"/>
              </a:buClr>
              <a:buSzPts val="1800"/>
              <a:buFont typeface="Arial"/>
              <a:buNone/>
            </a:pPr>
            <a:r>
              <a:rPr lang="en-US" u="sng">
                <a:solidFill>
                  <a:schemeClr val="hlink"/>
                </a:solidFill>
                <a:hlinkClick r:id="rId6"/>
              </a:rPr>
              <a:t>https://www.reddit.com/r/homeassistant/comments/1nk9o26/big_mouth_billy_bass_is_now_my_ai_voice_assistant/</a:t>
            </a:r>
            <a:r>
              <a:rPr lang="en-US">
                <a:solidFill>
                  <a:schemeClr val="dk1"/>
                </a:solidFill>
              </a:rPr>
              <a:t> </a:t>
            </a:r>
            <a:endParaRPr>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
          <p:cNvSpPr txBox="1"/>
          <p:nvPr>
            <p:ph type="title"/>
          </p:nvPr>
        </p:nvSpPr>
        <p:spPr>
          <a:xfrm>
            <a:off x="229300" y="0"/>
            <a:ext cx="10972800" cy="914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System Block Diagram</a:t>
            </a:r>
            <a:endParaRPr/>
          </a:p>
        </p:txBody>
      </p:sp>
      <p:pic>
        <p:nvPicPr>
          <p:cNvPr id="407" name="Google Shape;407;p3"/>
          <p:cNvPicPr preferRelativeResize="0"/>
          <p:nvPr/>
        </p:nvPicPr>
        <p:blipFill rotWithShape="1">
          <a:blip r:embed="rId3">
            <a:alphaModFix/>
          </a:blip>
          <a:srcRect b="27618" l="0" r="0" t="7290"/>
          <a:stretch/>
        </p:blipFill>
        <p:spPr>
          <a:xfrm>
            <a:off x="4895992" y="525725"/>
            <a:ext cx="6948412" cy="603027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Power Block Diagram</a:t>
            </a:r>
            <a:endParaRPr/>
          </a:p>
        </p:txBody>
      </p:sp>
      <p:sp>
        <p:nvSpPr>
          <p:cNvPr id="413" name="Google Shape;413;p4"/>
          <p:cNvSpPr txBox="1"/>
          <p:nvPr/>
        </p:nvSpPr>
        <p:spPr>
          <a:xfrm>
            <a:off x="0" y="3033726"/>
            <a:ext cx="12192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1"/>
              </a:solidFill>
            </a:endParaRPr>
          </a:p>
        </p:txBody>
      </p:sp>
      <p:pic>
        <p:nvPicPr>
          <p:cNvPr id="414" name="Google Shape;414;p4"/>
          <p:cNvPicPr preferRelativeResize="0"/>
          <p:nvPr/>
        </p:nvPicPr>
        <p:blipFill rotWithShape="1">
          <a:blip r:embed="rId3">
            <a:alphaModFix/>
          </a:blip>
          <a:srcRect b="31894" l="0" r="0" t="10854"/>
          <a:stretch/>
        </p:blipFill>
        <p:spPr>
          <a:xfrm>
            <a:off x="4700450" y="1208025"/>
            <a:ext cx="7020052" cy="53583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Components / Budget</a:t>
            </a:r>
            <a:endParaRPr/>
          </a:p>
        </p:txBody>
      </p:sp>
      <p:graphicFrame>
        <p:nvGraphicFramePr>
          <p:cNvPr id="420" name="Google Shape;420;p5"/>
          <p:cNvGraphicFramePr/>
          <p:nvPr/>
        </p:nvGraphicFramePr>
        <p:xfrm>
          <a:off x="609600" y="1295400"/>
          <a:ext cx="3000000" cy="3000000"/>
        </p:xfrm>
        <a:graphic>
          <a:graphicData uri="http://schemas.openxmlformats.org/drawingml/2006/table">
            <a:tbl>
              <a:tblPr bandRow="1" firstRow="1">
                <a:noFill/>
                <a:tableStyleId>{AB5A3B09-0B72-4FF8-B9B2-8985E556197C}</a:tableStyleId>
              </a:tblPr>
              <a:tblGrid>
                <a:gridCol w="7591625"/>
                <a:gridCol w="1343875"/>
                <a:gridCol w="2037325"/>
              </a:tblGrid>
              <a:tr h="370850">
                <a:tc>
                  <a:txBody>
                    <a:bodyPr/>
                    <a:lstStyle/>
                    <a:p>
                      <a:pPr indent="0" lvl="0" marL="0" marR="0" rtl="0" algn="l">
                        <a:spcBef>
                          <a:spcPts val="0"/>
                        </a:spcBef>
                        <a:spcAft>
                          <a:spcPts val="0"/>
                        </a:spcAft>
                        <a:buNone/>
                      </a:pPr>
                      <a:r>
                        <a:rPr lang="en-US" sz="1800" u="none" cap="none" strike="noStrike"/>
                        <a:t>Component</a:t>
                      </a:r>
                      <a:endParaRPr/>
                    </a:p>
                  </a:txBody>
                  <a:tcPr marT="45725" marB="45725" marR="91450" marL="91450"/>
                </a:tc>
                <a:tc>
                  <a:txBody>
                    <a:bodyPr/>
                    <a:lstStyle/>
                    <a:p>
                      <a:pPr indent="0" lvl="0" marL="0" marR="0" rtl="0" algn="ctr">
                        <a:spcBef>
                          <a:spcPts val="0"/>
                        </a:spcBef>
                        <a:spcAft>
                          <a:spcPts val="0"/>
                        </a:spcAft>
                        <a:buNone/>
                      </a:pPr>
                      <a:r>
                        <a:rPr lang="en-US" sz="1800"/>
                        <a:t>EDES301</a:t>
                      </a:r>
                      <a:endParaRPr/>
                    </a:p>
                    <a:p>
                      <a:pPr indent="0" lvl="0" marL="0" marR="0" rtl="0" algn="ctr">
                        <a:spcBef>
                          <a:spcPts val="0"/>
                        </a:spcBef>
                        <a:spcAft>
                          <a:spcPts val="0"/>
                        </a:spcAft>
                        <a:buNone/>
                      </a:pPr>
                      <a:r>
                        <a:rPr lang="en-US" sz="1800"/>
                        <a:t> to Buy?</a:t>
                      </a:r>
                      <a:endParaRPr/>
                    </a:p>
                  </a:txBody>
                  <a:tcPr marT="45725" marB="45725" marR="91450" marL="91450"/>
                </a:tc>
                <a:tc>
                  <a:txBody>
                    <a:bodyPr/>
                    <a:lstStyle/>
                    <a:p>
                      <a:pPr indent="0" lvl="0" marL="0" marR="0" rtl="0" algn="ctr">
                        <a:spcBef>
                          <a:spcPts val="0"/>
                        </a:spcBef>
                        <a:spcAft>
                          <a:spcPts val="0"/>
                        </a:spcAft>
                        <a:buNone/>
                      </a:pPr>
                      <a:r>
                        <a:rPr lang="en-US" sz="1800"/>
                        <a:t>Cost</a:t>
                      </a:r>
                      <a:endParaRPr/>
                    </a:p>
                  </a:txBody>
                  <a:tcPr marT="45725" marB="45725" marR="91450" marL="91450"/>
                </a:tc>
              </a:tr>
              <a:tr h="370850">
                <a:tc>
                  <a:txBody>
                    <a:bodyPr/>
                    <a:lstStyle/>
                    <a:p>
                      <a:pPr indent="0" lvl="0" marL="0" marR="0" rtl="0" algn="l">
                        <a:spcBef>
                          <a:spcPts val="0"/>
                        </a:spcBef>
                        <a:spcAft>
                          <a:spcPts val="0"/>
                        </a:spcAft>
                        <a:buNone/>
                      </a:pPr>
                      <a:r>
                        <a:rPr lang="en-US" sz="1800"/>
                        <a:t>Big Mouth Billy Bass (will reuse shell &amp; skeleton)    </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~$45</a:t>
                      </a:r>
                      <a:endParaRPr sz="1800"/>
                    </a:p>
                  </a:txBody>
                  <a:tcPr marT="45725" marB="45725" marR="91450" marL="91450"/>
                </a:tc>
              </a:tr>
              <a:tr h="370850">
                <a:tc>
                  <a:txBody>
                    <a:bodyPr/>
                    <a:lstStyle/>
                    <a:p>
                      <a:pPr indent="0" lvl="0" marL="0" marR="0" rtl="0" algn="l">
                        <a:spcBef>
                          <a:spcPts val="0"/>
                        </a:spcBef>
                        <a:spcAft>
                          <a:spcPts val="0"/>
                        </a:spcAft>
                        <a:buNone/>
                      </a:pPr>
                      <a:r>
                        <a:rPr lang="en-US" sz="1800"/>
                        <a:t>USB WiFi      </a:t>
                      </a:r>
                      <a:r>
                        <a:rPr lang="en-US" sz="1800" u="sng">
                          <a:solidFill>
                            <a:schemeClr val="hlink"/>
                          </a:solidFill>
                          <a:hlinkClick r:id="rId3"/>
                        </a:rPr>
                        <a:t>provided link</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$9.99</a:t>
                      </a:r>
                      <a:endParaRPr sz="1800"/>
                    </a:p>
                  </a:txBody>
                  <a:tcPr marT="45725" marB="45725" marR="91450" marL="91450"/>
                </a:tc>
              </a:tr>
              <a:tr h="370850">
                <a:tc>
                  <a:txBody>
                    <a:bodyPr/>
                    <a:lstStyle/>
                    <a:p>
                      <a:pPr indent="0" lvl="0" marL="0" marR="0" rtl="0" algn="l">
                        <a:spcBef>
                          <a:spcPts val="0"/>
                        </a:spcBef>
                        <a:spcAft>
                          <a:spcPts val="0"/>
                        </a:spcAft>
                        <a:buNone/>
                      </a:pPr>
                      <a:r>
                        <a:rPr lang="en-US" sz="1800"/>
                        <a:t>Microphone     </a:t>
                      </a:r>
                      <a:r>
                        <a:rPr lang="en-US" sz="1800" u="sng">
                          <a:solidFill>
                            <a:schemeClr val="hlink"/>
                          </a:solidFill>
                          <a:hlinkClick r:id="rId4"/>
                        </a:rPr>
                        <a:t>provided link</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$7.99</a:t>
                      </a:r>
                      <a:endParaRPr sz="1800"/>
                    </a:p>
                  </a:txBody>
                  <a:tcPr marT="45725" marB="45725" marR="91450" marL="91450"/>
                </a:tc>
              </a:tr>
              <a:tr h="370850">
                <a:tc>
                  <a:txBody>
                    <a:bodyPr/>
                    <a:lstStyle/>
                    <a:p>
                      <a:pPr indent="0" lvl="0" marL="0" marR="0" rtl="0" algn="l">
                        <a:spcBef>
                          <a:spcPts val="0"/>
                        </a:spcBef>
                        <a:spcAft>
                          <a:spcPts val="0"/>
                        </a:spcAft>
                        <a:buNone/>
                      </a:pPr>
                      <a:r>
                        <a:rPr lang="en-US" sz="1800"/>
                        <a:t>USB Speaker      </a:t>
                      </a:r>
                      <a:r>
                        <a:rPr lang="en-US" sz="1800" u="sng">
                          <a:solidFill>
                            <a:schemeClr val="hlink"/>
                          </a:solidFill>
                          <a:hlinkClick r:id="rId5"/>
                        </a:rPr>
                        <a:t>amazon</a:t>
                      </a:r>
                      <a:r>
                        <a:rPr lang="en-US" sz="1800" u="sng">
                          <a:solidFill>
                            <a:schemeClr val="hlink"/>
                          </a:solidFill>
                          <a:hlinkClick r:id="rId6"/>
                        </a:rPr>
                        <a:t> link</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$13.99</a:t>
                      </a:r>
                      <a:endParaRPr sz="1800"/>
                    </a:p>
                  </a:txBody>
                  <a:tcPr marT="45725" marB="45725" marR="91450" marL="91450"/>
                </a:tc>
              </a:tr>
              <a:tr h="370850">
                <a:tc>
                  <a:txBody>
                    <a:bodyPr/>
                    <a:lstStyle/>
                    <a:p>
                      <a:pPr indent="0" lvl="0" marL="0" marR="0" rtl="0" algn="l">
                        <a:spcBef>
                          <a:spcPts val="0"/>
                        </a:spcBef>
                        <a:spcAft>
                          <a:spcPts val="0"/>
                        </a:spcAft>
                        <a:buNone/>
                      </a:pPr>
                      <a:r>
                        <a:rPr lang="en-US" sz="1800"/>
                        <a:t>USB Hub      </a:t>
                      </a:r>
                      <a:r>
                        <a:rPr lang="en-US" sz="1800" u="sng">
                          <a:solidFill>
                            <a:schemeClr val="hlink"/>
                          </a:solidFill>
                          <a:hlinkClick r:id="rId7"/>
                        </a:rPr>
                        <a:t>provided link</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$19.99</a:t>
                      </a:r>
                      <a:endParaRPr sz="1800"/>
                    </a:p>
                  </a:txBody>
                  <a:tcPr marT="45725" marB="45725" marR="91450" marL="91450"/>
                </a:tc>
              </a:tr>
              <a:tr h="370850">
                <a:tc>
                  <a:txBody>
                    <a:bodyPr/>
                    <a:lstStyle/>
                    <a:p>
                      <a:pPr indent="0" lvl="0" marL="0" marR="0" rtl="0" algn="l">
                        <a:spcBef>
                          <a:spcPts val="0"/>
                        </a:spcBef>
                        <a:spcAft>
                          <a:spcPts val="0"/>
                        </a:spcAft>
                        <a:buNone/>
                      </a:pPr>
                      <a:r>
                        <a:rPr lang="en-US" sz="1800"/>
                        <a:t>Level Shifters x2     </a:t>
                      </a:r>
                      <a:r>
                        <a:rPr lang="en-US" sz="1800" u="sng">
                          <a:solidFill>
                            <a:schemeClr val="hlink"/>
                          </a:solidFill>
                          <a:hlinkClick r:id="rId8"/>
                        </a:rPr>
                        <a:t>provided link</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$3.20 ($1.60ea)</a:t>
                      </a:r>
                      <a:endParaRPr sz="1800"/>
                    </a:p>
                  </a:txBody>
                  <a:tcPr marT="45725" marB="45725" marR="91450" marL="91450"/>
                </a:tc>
              </a:tr>
              <a:tr h="370850">
                <a:tc>
                  <a:txBody>
                    <a:bodyPr/>
                    <a:lstStyle/>
                    <a:p>
                      <a:pPr indent="0" lvl="0" marL="0" marR="0" rtl="0" algn="l">
                        <a:spcBef>
                          <a:spcPts val="0"/>
                        </a:spcBef>
                        <a:spcAft>
                          <a:spcPts val="0"/>
                        </a:spcAft>
                        <a:buNone/>
                      </a:pPr>
                      <a:r>
                        <a:rPr lang="en-US" sz="1800"/>
                        <a:t>Stepper Motor x2     </a:t>
                      </a:r>
                      <a:r>
                        <a:rPr lang="en-US" sz="1800" u="sng">
                          <a:solidFill>
                            <a:schemeClr val="hlink"/>
                          </a:solidFill>
                          <a:hlinkClick r:id="rId9"/>
                        </a:rPr>
                        <a:t>provided link</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$15.98 ($7.99ea)</a:t>
                      </a:r>
                      <a:endParaRPr sz="1800"/>
                    </a:p>
                  </a:txBody>
                  <a:tcPr marT="45725" marB="45725" marR="91450" marL="91450"/>
                </a:tc>
              </a:tr>
              <a:tr h="370850">
                <a:tc>
                  <a:txBody>
                    <a:bodyPr/>
                    <a:lstStyle/>
                    <a:p>
                      <a:pPr indent="0" lvl="0" marL="0" marR="0" rtl="0" algn="l">
                        <a:spcBef>
                          <a:spcPts val="0"/>
                        </a:spcBef>
                        <a:spcAft>
                          <a:spcPts val="0"/>
                        </a:spcAft>
                        <a:buNone/>
                      </a:pPr>
                      <a:r>
                        <a:rPr lang="en-US" sz="1800"/>
                        <a:t>Motor Drivers x2     </a:t>
                      </a:r>
                      <a:r>
                        <a:rPr lang="en-US" sz="1800" u="sng">
                          <a:solidFill>
                            <a:schemeClr val="hlink"/>
                          </a:solidFill>
                          <a:hlinkClick r:id="rId10"/>
                        </a:rPr>
                        <a:t>provided link</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$4.08 ($2.04ea)</a:t>
                      </a:r>
                      <a:endParaRPr sz="1800"/>
                    </a:p>
                  </a:txBody>
                  <a:tcPr marT="45725" marB="45725" marR="91450" marL="91450"/>
                </a:tc>
              </a:tr>
              <a:tr h="370850">
                <a:tc>
                  <a:txBody>
                    <a:bodyPr/>
                    <a:lstStyle/>
                    <a:p>
                      <a:pPr indent="0" lvl="0" marL="0" marR="0" rtl="0" algn="l">
                        <a:spcBef>
                          <a:spcPts val="0"/>
                        </a:spcBef>
                        <a:spcAft>
                          <a:spcPts val="0"/>
                        </a:spcAft>
                        <a:buNone/>
                      </a:pPr>
                      <a:r>
                        <a:rPr lang="en-US" sz="1800"/>
                        <a:t>CNC Shield          </a:t>
                      </a:r>
                      <a:r>
                        <a:rPr lang="en-US" sz="1800" u="sng">
                          <a:solidFill>
                            <a:schemeClr val="hlink"/>
                          </a:solidFill>
                          <a:hlinkClick r:id="rId11"/>
                        </a:rPr>
                        <a:t>provided link</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$4.00</a:t>
                      </a:r>
                      <a:endParaRPr sz="1800"/>
                    </a:p>
                  </a:txBody>
                  <a:tcPr marT="45725" marB="45725" marR="91450" marL="91450"/>
                </a:tc>
              </a:tr>
              <a:tr h="370850">
                <a:tc>
                  <a:txBody>
                    <a:bodyPr/>
                    <a:lstStyle/>
                    <a:p>
                      <a:pPr indent="0" lvl="0" marL="0" marR="0" rtl="0" algn="l">
                        <a:spcBef>
                          <a:spcPts val="0"/>
                        </a:spcBef>
                        <a:spcAft>
                          <a:spcPts val="0"/>
                        </a:spcAft>
                        <a:buNone/>
                      </a:pPr>
                      <a:r>
                        <a:rPr lang="en-US" sz="1800"/>
                        <a:t>Adjustable Voltage Adapter (2A)    </a:t>
                      </a:r>
                      <a:r>
                        <a:rPr lang="en-US" sz="1800" u="sng">
                          <a:solidFill>
                            <a:schemeClr val="hlink"/>
                          </a:solidFill>
                          <a:hlinkClick r:id="rId12"/>
                        </a:rPr>
                        <a:t>provided link</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$15.98</a:t>
                      </a:r>
                      <a:endParaRPr sz="1800"/>
                    </a:p>
                  </a:txBody>
                  <a:tcPr marT="45725" marB="45725" marR="91450" marL="91450"/>
                </a:tc>
              </a:tr>
              <a:tr h="370850">
                <a:tc>
                  <a:txBody>
                    <a:bodyPr/>
                    <a:lstStyle/>
                    <a:p>
                      <a:pPr indent="0" lvl="0" marL="0" marR="0" rtl="0" algn="l">
                        <a:spcBef>
                          <a:spcPts val="0"/>
                        </a:spcBef>
                        <a:spcAft>
                          <a:spcPts val="0"/>
                        </a:spcAft>
                        <a:buNone/>
                      </a:pPr>
                      <a:r>
                        <a:rPr lang="en-US" sz="1800"/>
                        <a:t>12V -&gt; 5V Converter        </a:t>
                      </a:r>
                      <a:r>
                        <a:rPr lang="en-US" sz="1800" u="sng">
                          <a:solidFill>
                            <a:schemeClr val="hlink"/>
                          </a:solidFill>
                          <a:hlinkClick r:id="rId13"/>
                        </a:rPr>
                        <a:t>provided link</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$8.89</a:t>
                      </a:r>
                      <a:endParaRPr sz="18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amond Grid 16x9">
  <a:themeElements>
    <a:clrScheme name="Custom 3">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2018-01-09T20:24:50Z</dcterms:created>
  <dc:creator>Erik Welsh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