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jpeg" ContentType="image/jpe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pt-BR" sz="4400" spc="-1" strike="noStrike">
              <a:solidFill>
                <a:srgbClr val="ffffff"/>
              </a:solidFill>
              <a:latin typeface="Arial"/>
            </a:endParaRPr>
          </a:p>
        </p:txBody>
      </p:sp>
      <p:sp>
        <p:nvSpPr>
          <p:cNvPr id="28" name="PlaceHolder 2"/>
          <p:cNvSpPr>
            <a:spLocks noGrp="1"/>
          </p:cNvSpPr>
          <p:nvPr>
            <p:ph type="body"/>
          </p:nvPr>
        </p:nvSpPr>
        <p:spPr>
          <a:xfrm>
            <a:off x="504000" y="1769040"/>
            <a:ext cx="907164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29" name="PlaceHolder 3"/>
          <p:cNvSpPr>
            <a:spLocks noGrp="1"/>
          </p:cNvSpPr>
          <p:nvPr>
            <p:ph type="body"/>
          </p:nvPr>
        </p:nvSpPr>
        <p:spPr>
          <a:xfrm>
            <a:off x="504000" y="4059360"/>
            <a:ext cx="9071640" cy="2091240"/>
          </a:xfrm>
          <a:prstGeom prst="rect">
            <a:avLst/>
          </a:prstGeom>
        </p:spPr>
        <p:txBody>
          <a:bodyPr lIns="0" rIns="0" tIns="0" bIns="0">
            <a:noAutofit/>
          </a:bodyPr>
          <a:p>
            <a:endParaRPr b="0" lang="pt-BR" sz="3200" spc="-1" strike="noStrike">
              <a:solidFill>
                <a:srgbClr val="0066cc"/>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pt-BR" sz="4400" spc="-1" strike="noStrike">
              <a:solidFill>
                <a:srgbClr val="ffffff"/>
              </a:solidFill>
              <a:latin typeface="Arial"/>
            </a:endParaRPr>
          </a:p>
        </p:txBody>
      </p:sp>
      <p:sp>
        <p:nvSpPr>
          <p:cNvPr id="31" name="PlaceHolder 2"/>
          <p:cNvSpPr>
            <a:spLocks noGrp="1"/>
          </p:cNvSpPr>
          <p:nvPr>
            <p:ph type="body"/>
          </p:nvPr>
        </p:nvSpPr>
        <p:spPr>
          <a:xfrm>
            <a:off x="504000" y="1769040"/>
            <a:ext cx="442692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32" name="PlaceHolder 3"/>
          <p:cNvSpPr>
            <a:spLocks noGrp="1"/>
          </p:cNvSpPr>
          <p:nvPr>
            <p:ph type="body"/>
          </p:nvPr>
        </p:nvSpPr>
        <p:spPr>
          <a:xfrm>
            <a:off x="5152680" y="1769040"/>
            <a:ext cx="442692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33" name="PlaceHolder 4"/>
          <p:cNvSpPr>
            <a:spLocks noGrp="1"/>
          </p:cNvSpPr>
          <p:nvPr>
            <p:ph type="body"/>
          </p:nvPr>
        </p:nvSpPr>
        <p:spPr>
          <a:xfrm>
            <a:off x="504000" y="4059360"/>
            <a:ext cx="442692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34" name="PlaceHolder 5"/>
          <p:cNvSpPr>
            <a:spLocks noGrp="1"/>
          </p:cNvSpPr>
          <p:nvPr>
            <p:ph type="body"/>
          </p:nvPr>
        </p:nvSpPr>
        <p:spPr>
          <a:xfrm>
            <a:off x="5152680" y="4059360"/>
            <a:ext cx="4426920" cy="2091240"/>
          </a:xfrm>
          <a:prstGeom prst="rect">
            <a:avLst/>
          </a:prstGeom>
        </p:spPr>
        <p:txBody>
          <a:bodyPr lIns="0" rIns="0" tIns="0" bIns="0">
            <a:noAutofit/>
          </a:bodyPr>
          <a:p>
            <a:endParaRPr b="0" lang="pt-BR" sz="3200" spc="-1" strike="noStrike">
              <a:solidFill>
                <a:srgbClr val="0066cc"/>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pt-BR" sz="4400" spc="-1" strike="noStrike">
              <a:solidFill>
                <a:srgbClr val="ffffff"/>
              </a:solidFill>
              <a:latin typeface="Arial"/>
            </a:endParaRPr>
          </a:p>
        </p:txBody>
      </p:sp>
      <p:sp>
        <p:nvSpPr>
          <p:cNvPr id="36" name="PlaceHolder 2"/>
          <p:cNvSpPr>
            <a:spLocks noGrp="1"/>
          </p:cNvSpPr>
          <p:nvPr>
            <p:ph type="body"/>
          </p:nvPr>
        </p:nvSpPr>
        <p:spPr>
          <a:xfrm>
            <a:off x="504000" y="1769040"/>
            <a:ext cx="292068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37" name="PlaceHolder 3"/>
          <p:cNvSpPr>
            <a:spLocks noGrp="1"/>
          </p:cNvSpPr>
          <p:nvPr>
            <p:ph type="body"/>
          </p:nvPr>
        </p:nvSpPr>
        <p:spPr>
          <a:xfrm>
            <a:off x="3571200" y="1769040"/>
            <a:ext cx="292068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38" name="PlaceHolder 4"/>
          <p:cNvSpPr>
            <a:spLocks noGrp="1"/>
          </p:cNvSpPr>
          <p:nvPr>
            <p:ph type="body"/>
          </p:nvPr>
        </p:nvSpPr>
        <p:spPr>
          <a:xfrm>
            <a:off x="6638040" y="1769040"/>
            <a:ext cx="292068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39" name="PlaceHolder 5"/>
          <p:cNvSpPr>
            <a:spLocks noGrp="1"/>
          </p:cNvSpPr>
          <p:nvPr>
            <p:ph type="body"/>
          </p:nvPr>
        </p:nvSpPr>
        <p:spPr>
          <a:xfrm>
            <a:off x="504000" y="4059360"/>
            <a:ext cx="292068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40" name="PlaceHolder 6"/>
          <p:cNvSpPr>
            <a:spLocks noGrp="1"/>
          </p:cNvSpPr>
          <p:nvPr>
            <p:ph type="body"/>
          </p:nvPr>
        </p:nvSpPr>
        <p:spPr>
          <a:xfrm>
            <a:off x="3571200" y="4059360"/>
            <a:ext cx="292068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41" name="PlaceHolder 7"/>
          <p:cNvSpPr>
            <a:spLocks noGrp="1"/>
          </p:cNvSpPr>
          <p:nvPr>
            <p:ph type="body"/>
          </p:nvPr>
        </p:nvSpPr>
        <p:spPr>
          <a:xfrm>
            <a:off x="6638040" y="4059360"/>
            <a:ext cx="2920680" cy="2091240"/>
          </a:xfrm>
          <a:prstGeom prst="rect">
            <a:avLst/>
          </a:prstGeom>
        </p:spPr>
        <p:txBody>
          <a:bodyPr lIns="0" rIns="0" tIns="0" bIns="0">
            <a:noAutofit/>
          </a:bodyPr>
          <a:p>
            <a:endParaRPr b="0" lang="pt-BR" sz="3200" spc="-1" strike="noStrike">
              <a:solidFill>
                <a:srgbClr val="0066cc"/>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pt-BR" sz="4400" spc="-1" strike="noStrike">
              <a:solidFill>
                <a:srgbClr val="ffffff"/>
              </a:solidFill>
              <a:latin typeface="Arial"/>
            </a:endParaRPr>
          </a:p>
        </p:txBody>
      </p:sp>
      <p:sp>
        <p:nvSpPr>
          <p:cNvPr id="50"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pt-BR" sz="3200" spc="-1" strike="noStrike">
              <a:highlight>
                <a:srgbClr val="ffffff"/>
              </a:highlight>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pt-BR" sz="4400" spc="-1" strike="noStrike">
              <a:solidFill>
                <a:srgbClr val="ffffff"/>
              </a:solidFill>
              <a:latin typeface="Arial"/>
            </a:endParaRPr>
          </a:p>
        </p:txBody>
      </p:sp>
      <p:sp>
        <p:nvSpPr>
          <p:cNvPr id="52" name="PlaceHolder 2"/>
          <p:cNvSpPr>
            <a:spLocks noGrp="1"/>
          </p:cNvSpPr>
          <p:nvPr>
            <p:ph type="body"/>
          </p:nvPr>
        </p:nvSpPr>
        <p:spPr>
          <a:xfrm>
            <a:off x="504000" y="1769040"/>
            <a:ext cx="9071640" cy="4384440"/>
          </a:xfrm>
          <a:prstGeom prst="rect">
            <a:avLst/>
          </a:prstGeom>
        </p:spPr>
        <p:txBody>
          <a:bodyPr lIns="0" rIns="0" tIns="0" bIns="0">
            <a:noAutofit/>
          </a:bodyPr>
          <a:p>
            <a:endParaRPr b="0" lang="pt-BR" sz="3200" spc="-1" strike="noStrike">
              <a:solidFill>
                <a:srgbClr val="0066cc"/>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pt-BR" sz="4400" spc="-1" strike="noStrike">
              <a:solidFill>
                <a:srgbClr val="ffffff"/>
              </a:solidFill>
              <a:latin typeface="Arial"/>
            </a:endParaRPr>
          </a:p>
        </p:txBody>
      </p:sp>
      <p:sp>
        <p:nvSpPr>
          <p:cNvPr id="54" name="PlaceHolder 2"/>
          <p:cNvSpPr>
            <a:spLocks noGrp="1"/>
          </p:cNvSpPr>
          <p:nvPr>
            <p:ph type="body"/>
          </p:nvPr>
        </p:nvSpPr>
        <p:spPr>
          <a:xfrm>
            <a:off x="504000" y="1769040"/>
            <a:ext cx="4426920" cy="4384440"/>
          </a:xfrm>
          <a:prstGeom prst="rect">
            <a:avLst/>
          </a:prstGeom>
        </p:spPr>
        <p:txBody>
          <a:bodyPr lIns="0" rIns="0" tIns="0" bIns="0">
            <a:noAutofit/>
          </a:bodyPr>
          <a:p>
            <a:endParaRPr b="0" lang="pt-BR" sz="3200" spc="-1" strike="noStrike">
              <a:solidFill>
                <a:srgbClr val="0066cc"/>
              </a:solidFill>
              <a:latin typeface="Arial"/>
            </a:endParaRPr>
          </a:p>
        </p:txBody>
      </p:sp>
      <p:sp>
        <p:nvSpPr>
          <p:cNvPr id="55" name="PlaceHolder 3"/>
          <p:cNvSpPr>
            <a:spLocks noGrp="1"/>
          </p:cNvSpPr>
          <p:nvPr>
            <p:ph type="body"/>
          </p:nvPr>
        </p:nvSpPr>
        <p:spPr>
          <a:xfrm>
            <a:off x="5152680" y="1769040"/>
            <a:ext cx="4426920" cy="4384440"/>
          </a:xfrm>
          <a:prstGeom prst="rect">
            <a:avLst/>
          </a:prstGeom>
        </p:spPr>
        <p:txBody>
          <a:bodyPr lIns="0" rIns="0" tIns="0" bIns="0">
            <a:noAutofit/>
          </a:bodyPr>
          <a:p>
            <a:endParaRPr b="0" lang="pt-BR" sz="3200" spc="-1" strike="noStrike">
              <a:solidFill>
                <a:srgbClr val="0066cc"/>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pt-BR" sz="4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1640" cy="2956680"/>
          </a:xfrm>
          <a:prstGeom prst="rect">
            <a:avLst/>
          </a:prstGeom>
        </p:spPr>
        <p:txBody>
          <a:bodyPr lIns="0" rIns="0" tIns="0" bIns="0" anchor="ctr">
            <a:noAutofit/>
          </a:bodyPr>
          <a:p>
            <a:pPr algn="ctr"/>
            <a:endParaRPr b="0" lang="pt-BR" sz="3200" spc="-1" strike="noStrike">
              <a:highlight>
                <a:srgbClr val="ffffff"/>
              </a:highlight>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pt-BR" sz="4400" spc="-1" strike="noStrike">
              <a:solidFill>
                <a:srgbClr val="ffffff"/>
              </a:solidFill>
              <a:latin typeface="Arial"/>
            </a:endParaRPr>
          </a:p>
        </p:txBody>
      </p:sp>
      <p:sp>
        <p:nvSpPr>
          <p:cNvPr id="59" name="PlaceHolder 2"/>
          <p:cNvSpPr>
            <a:spLocks noGrp="1"/>
          </p:cNvSpPr>
          <p:nvPr>
            <p:ph type="body"/>
          </p:nvPr>
        </p:nvSpPr>
        <p:spPr>
          <a:xfrm>
            <a:off x="504000" y="1769040"/>
            <a:ext cx="442692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60" name="PlaceHolder 3"/>
          <p:cNvSpPr>
            <a:spLocks noGrp="1"/>
          </p:cNvSpPr>
          <p:nvPr>
            <p:ph type="body"/>
          </p:nvPr>
        </p:nvSpPr>
        <p:spPr>
          <a:xfrm>
            <a:off x="5152680" y="1769040"/>
            <a:ext cx="4426920" cy="4384440"/>
          </a:xfrm>
          <a:prstGeom prst="rect">
            <a:avLst/>
          </a:prstGeom>
        </p:spPr>
        <p:txBody>
          <a:bodyPr lIns="0" rIns="0" tIns="0" bIns="0">
            <a:noAutofit/>
          </a:bodyPr>
          <a:p>
            <a:endParaRPr b="0" lang="pt-BR" sz="3200" spc="-1" strike="noStrike">
              <a:solidFill>
                <a:srgbClr val="0066cc"/>
              </a:solidFill>
              <a:latin typeface="Arial"/>
            </a:endParaRPr>
          </a:p>
        </p:txBody>
      </p:sp>
      <p:sp>
        <p:nvSpPr>
          <p:cNvPr id="61" name="PlaceHolder 4"/>
          <p:cNvSpPr>
            <a:spLocks noGrp="1"/>
          </p:cNvSpPr>
          <p:nvPr>
            <p:ph type="body"/>
          </p:nvPr>
        </p:nvSpPr>
        <p:spPr>
          <a:xfrm>
            <a:off x="504000" y="4059360"/>
            <a:ext cx="4426920" cy="2091240"/>
          </a:xfrm>
          <a:prstGeom prst="rect">
            <a:avLst/>
          </a:prstGeom>
        </p:spPr>
        <p:txBody>
          <a:bodyPr lIns="0" rIns="0" tIns="0" bIns="0">
            <a:noAutofit/>
          </a:bodyPr>
          <a:p>
            <a:endParaRPr b="0" lang="pt-BR" sz="3200" spc="-1" strike="noStrike">
              <a:solidFill>
                <a:srgbClr val="0066cc"/>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pt-BR" sz="4400" spc="-1" strike="noStrike">
              <a:solidFill>
                <a:srgbClr val="ffffff"/>
              </a:solidFill>
              <a:latin typeface="Arial"/>
            </a:endParaRPr>
          </a:p>
        </p:txBody>
      </p:sp>
      <p:sp>
        <p:nvSpPr>
          <p:cNvPr id="7"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pt-BR" sz="3200" spc="-1" strike="noStrike">
              <a:highlight>
                <a:srgbClr val="ffffff"/>
              </a:highlight>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pt-BR" sz="4400" spc="-1" strike="noStrike">
              <a:solidFill>
                <a:srgbClr val="ffffff"/>
              </a:solidFill>
              <a:latin typeface="Arial"/>
            </a:endParaRPr>
          </a:p>
        </p:txBody>
      </p:sp>
      <p:sp>
        <p:nvSpPr>
          <p:cNvPr id="63" name="PlaceHolder 2"/>
          <p:cNvSpPr>
            <a:spLocks noGrp="1"/>
          </p:cNvSpPr>
          <p:nvPr>
            <p:ph type="body"/>
          </p:nvPr>
        </p:nvSpPr>
        <p:spPr>
          <a:xfrm>
            <a:off x="504000" y="1769040"/>
            <a:ext cx="4426920" cy="4384440"/>
          </a:xfrm>
          <a:prstGeom prst="rect">
            <a:avLst/>
          </a:prstGeom>
        </p:spPr>
        <p:txBody>
          <a:bodyPr lIns="0" rIns="0" tIns="0" bIns="0">
            <a:noAutofit/>
          </a:bodyPr>
          <a:p>
            <a:endParaRPr b="0" lang="pt-BR" sz="3200" spc="-1" strike="noStrike">
              <a:solidFill>
                <a:srgbClr val="0066cc"/>
              </a:solidFill>
              <a:latin typeface="Arial"/>
            </a:endParaRPr>
          </a:p>
        </p:txBody>
      </p:sp>
      <p:sp>
        <p:nvSpPr>
          <p:cNvPr id="64" name="PlaceHolder 3"/>
          <p:cNvSpPr>
            <a:spLocks noGrp="1"/>
          </p:cNvSpPr>
          <p:nvPr>
            <p:ph type="body"/>
          </p:nvPr>
        </p:nvSpPr>
        <p:spPr>
          <a:xfrm>
            <a:off x="5152680" y="1769040"/>
            <a:ext cx="442692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65" name="PlaceHolder 4"/>
          <p:cNvSpPr>
            <a:spLocks noGrp="1"/>
          </p:cNvSpPr>
          <p:nvPr>
            <p:ph type="body"/>
          </p:nvPr>
        </p:nvSpPr>
        <p:spPr>
          <a:xfrm>
            <a:off x="5152680" y="4059360"/>
            <a:ext cx="4426920" cy="2091240"/>
          </a:xfrm>
          <a:prstGeom prst="rect">
            <a:avLst/>
          </a:prstGeom>
        </p:spPr>
        <p:txBody>
          <a:bodyPr lIns="0" rIns="0" tIns="0" bIns="0">
            <a:noAutofit/>
          </a:bodyPr>
          <a:p>
            <a:endParaRPr b="0" lang="pt-BR" sz="3200" spc="-1" strike="noStrike">
              <a:solidFill>
                <a:srgbClr val="0066cc"/>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pt-BR" sz="4400" spc="-1" strike="noStrike">
              <a:solidFill>
                <a:srgbClr val="ffffff"/>
              </a:solidFill>
              <a:latin typeface="Arial"/>
            </a:endParaRPr>
          </a:p>
        </p:txBody>
      </p:sp>
      <p:sp>
        <p:nvSpPr>
          <p:cNvPr id="67" name="PlaceHolder 2"/>
          <p:cNvSpPr>
            <a:spLocks noGrp="1"/>
          </p:cNvSpPr>
          <p:nvPr>
            <p:ph type="body"/>
          </p:nvPr>
        </p:nvSpPr>
        <p:spPr>
          <a:xfrm>
            <a:off x="504000" y="1769040"/>
            <a:ext cx="442692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68" name="PlaceHolder 3"/>
          <p:cNvSpPr>
            <a:spLocks noGrp="1"/>
          </p:cNvSpPr>
          <p:nvPr>
            <p:ph type="body"/>
          </p:nvPr>
        </p:nvSpPr>
        <p:spPr>
          <a:xfrm>
            <a:off x="5152680" y="1769040"/>
            <a:ext cx="442692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69" name="PlaceHolder 4"/>
          <p:cNvSpPr>
            <a:spLocks noGrp="1"/>
          </p:cNvSpPr>
          <p:nvPr>
            <p:ph type="body"/>
          </p:nvPr>
        </p:nvSpPr>
        <p:spPr>
          <a:xfrm>
            <a:off x="504000" y="4059360"/>
            <a:ext cx="9071640" cy="2091240"/>
          </a:xfrm>
          <a:prstGeom prst="rect">
            <a:avLst/>
          </a:prstGeom>
        </p:spPr>
        <p:txBody>
          <a:bodyPr lIns="0" rIns="0" tIns="0" bIns="0">
            <a:noAutofit/>
          </a:bodyPr>
          <a:p>
            <a:endParaRPr b="0" lang="pt-BR" sz="3200" spc="-1" strike="noStrike">
              <a:solidFill>
                <a:srgbClr val="0066cc"/>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pt-BR" sz="4400" spc="-1" strike="noStrike">
              <a:solidFill>
                <a:srgbClr val="ffffff"/>
              </a:solidFill>
              <a:latin typeface="Arial"/>
            </a:endParaRPr>
          </a:p>
        </p:txBody>
      </p:sp>
      <p:sp>
        <p:nvSpPr>
          <p:cNvPr id="71" name="PlaceHolder 2"/>
          <p:cNvSpPr>
            <a:spLocks noGrp="1"/>
          </p:cNvSpPr>
          <p:nvPr>
            <p:ph type="body"/>
          </p:nvPr>
        </p:nvSpPr>
        <p:spPr>
          <a:xfrm>
            <a:off x="504000" y="1769040"/>
            <a:ext cx="907164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72" name="PlaceHolder 3"/>
          <p:cNvSpPr>
            <a:spLocks noGrp="1"/>
          </p:cNvSpPr>
          <p:nvPr>
            <p:ph type="body"/>
          </p:nvPr>
        </p:nvSpPr>
        <p:spPr>
          <a:xfrm>
            <a:off x="504000" y="4059360"/>
            <a:ext cx="9071640" cy="2091240"/>
          </a:xfrm>
          <a:prstGeom prst="rect">
            <a:avLst/>
          </a:prstGeom>
        </p:spPr>
        <p:txBody>
          <a:bodyPr lIns="0" rIns="0" tIns="0" bIns="0">
            <a:noAutofit/>
          </a:bodyPr>
          <a:p>
            <a:endParaRPr b="0" lang="pt-BR" sz="3200" spc="-1" strike="noStrike">
              <a:solidFill>
                <a:srgbClr val="0066cc"/>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pt-BR" sz="4400" spc="-1" strike="noStrike">
              <a:solidFill>
                <a:srgbClr val="ffffff"/>
              </a:solidFill>
              <a:latin typeface="Arial"/>
            </a:endParaRPr>
          </a:p>
        </p:txBody>
      </p:sp>
      <p:sp>
        <p:nvSpPr>
          <p:cNvPr id="74" name="PlaceHolder 2"/>
          <p:cNvSpPr>
            <a:spLocks noGrp="1"/>
          </p:cNvSpPr>
          <p:nvPr>
            <p:ph type="body"/>
          </p:nvPr>
        </p:nvSpPr>
        <p:spPr>
          <a:xfrm>
            <a:off x="504000" y="1769040"/>
            <a:ext cx="442692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75" name="PlaceHolder 3"/>
          <p:cNvSpPr>
            <a:spLocks noGrp="1"/>
          </p:cNvSpPr>
          <p:nvPr>
            <p:ph type="body"/>
          </p:nvPr>
        </p:nvSpPr>
        <p:spPr>
          <a:xfrm>
            <a:off x="5152680" y="1769040"/>
            <a:ext cx="442692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76" name="PlaceHolder 4"/>
          <p:cNvSpPr>
            <a:spLocks noGrp="1"/>
          </p:cNvSpPr>
          <p:nvPr>
            <p:ph type="body"/>
          </p:nvPr>
        </p:nvSpPr>
        <p:spPr>
          <a:xfrm>
            <a:off x="504000" y="4059360"/>
            <a:ext cx="442692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77" name="PlaceHolder 5"/>
          <p:cNvSpPr>
            <a:spLocks noGrp="1"/>
          </p:cNvSpPr>
          <p:nvPr>
            <p:ph type="body"/>
          </p:nvPr>
        </p:nvSpPr>
        <p:spPr>
          <a:xfrm>
            <a:off x="5152680" y="4059360"/>
            <a:ext cx="4426920" cy="2091240"/>
          </a:xfrm>
          <a:prstGeom prst="rect">
            <a:avLst/>
          </a:prstGeom>
        </p:spPr>
        <p:txBody>
          <a:bodyPr lIns="0" rIns="0" tIns="0" bIns="0">
            <a:noAutofit/>
          </a:bodyPr>
          <a:p>
            <a:endParaRPr b="0" lang="pt-BR" sz="3200" spc="-1" strike="noStrike">
              <a:solidFill>
                <a:srgbClr val="0066cc"/>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pt-BR" sz="4400" spc="-1" strike="noStrike">
              <a:solidFill>
                <a:srgbClr val="ffffff"/>
              </a:solidFill>
              <a:latin typeface="Arial"/>
            </a:endParaRPr>
          </a:p>
        </p:txBody>
      </p:sp>
      <p:sp>
        <p:nvSpPr>
          <p:cNvPr id="79" name="PlaceHolder 2"/>
          <p:cNvSpPr>
            <a:spLocks noGrp="1"/>
          </p:cNvSpPr>
          <p:nvPr>
            <p:ph type="body"/>
          </p:nvPr>
        </p:nvSpPr>
        <p:spPr>
          <a:xfrm>
            <a:off x="504000" y="1769040"/>
            <a:ext cx="292068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80" name="PlaceHolder 3"/>
          <p:cNvSpPr>
            <a:spLocks noGrp="1"/>
          </p:cNvSpPr>
          <p:nvPr>
            <p:ph type="body"/>
          </p:nvPr>
        </p:nvSpPr>
        <p:spPr>
          <a:xfrm>
            <a:off x="3571200" y="1769040"/>
            <a:ext cx="292068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81" name="PlaceHolder 4"/>
          <p:cNvSpPr>
            <a:spLocks noGrp="1"/>
          </p:cNvSpPr>
          <p:nvPr>
            <p:ph type="body"/>
          </p:nvPr>
        </p:nvSpPr>
        <p:spPr>
          <a:xfrm>
            <a:off x="6638040" y="1769040"/>
            <a:ext cx="292068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82" name="PlaceHolder 5"/>
          <p:cNvSpPr>
            <a:spLocks noGrp="1"/>
          </p:cNvSpPr>
          <p:nvPr>
            <p:ph type="body"/>
          </p:nvPr>
        </p:nvSpPr>
        <p:spPr>
          <a:xfrm>
            <a:off x="504000" y="4059360"/>
            <a:ext cx="292068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83" name="PlaceHolder 6"/>
          <p:cNvSpPr>
            <a:spLocks noGrp="1"/>
          </p:cNvSpPr>
          <p:nvPr>
            <p:ph type="body"/>
          </p:nvPr>
        </p:nvSpPr>
        <p:spPr>
          <a:xfrm>
            <a:off x="3571200" y="4059360"/>
            <a:ext cx="292068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84" name="PlaceHolder 7"/>
          <p:cNvSpPr>
            <a:spLocks noGrp="1"/>
          </p:cNvSpPr>
          <p:nvPr>
            <p:ph type="body"/>
          </p:nvPr>
        </p:nvSpPr>
        <p:spPr>
          <a:xfrm>
            <a:off x="6638040" y="4059360"/>
            <a:ext cx="2920680" cy="2091240"/>
          </a:xfrm>
          <a:prstGeom prst="rect">
            <a:avLst/>
          </a:prstGeom>
        </p:spPr>
        <p:txBody>
          <a:bodyPr lIns="0" rIns="0" tIns="0" bIns="0">
            <a:noAutofit/>
          </a:bodyPr>
          <a:p>
            <a:endParaRPr b="0" lang="pt-BR" sz="3200" spc="-1" strike="noStrike">
              <a:solidFill>
                <a:srgbClr val="0066cc"/>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pt-BR" sz="4400" spc="-1" strike="noStrike">
              <a:solidFill>
                <a:srgbClr val="ffffff"/>
              </a:solidFill>
              <a:latin typeface="Arial"/>
            </a:endParaRPr>
          </a:p>
        </p:txBody>
      </p:sp>
      <p:sp>
        <p:nvSpPr>
          <p:cNvPr id="9" name="PlaceHolder 2"/>
          <p:cNvSpPr>
            <a:spLocks noGrp="1"/>
          </p:cNvSpPr>
          <p:nvPr>
            <p:ph type="body"/>
          </p:nvPr>
        </p:nvSpPr>
        <p:spPr>
          <a:xfrm>
            <a:off x="504000" y="1769040"/>
            <a:ext cx="9071640" cy="4384440"/>
          </a:xfrm>
          <a:prstGeom prst="rect">
            <a:avLst/>
          </a:prstGeom>
        </p:spPr>
        <p:txBody>
          <a:bodyPr lIns="0" rIns="0" tIns="0" bIns="0">
            <a:noAutofit/>
          </a:bodyPr>
          <a:p>
            <a:endParaRPr b="0" lang="pt-BR" sz="3200" spc="-1" strike="noStrike">
              <a:solidFill>
                <a:srgbClr val="0066cc"/>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pt-BR" sz="4400" spc="-1" strike="noStrike">
              <a:solidFill>
                <a:srgbClr val="ffffff"/>
              </a:solidFill>
              <a:latin typeface="Arial"/>
            </a:endParaRPr>
          </a:p>
        </p:txBody>
      </p:sp>
      <p:sp>
        <p:nvSpPr>
          <p:cNvPr id="11" name="PlaceHolder 2"/>
          <p:cNvSpPr>
            <a:spLocks noGrp="1"/>
          </p:cNvSpPr>
          <p:nvPr>
            <p:ph type="body"/>
          </p:nvPr>
        </p:nvSpPr>
        <p:spPr>
          <a:xfrm>
            <a:off x="504000" y="1769040"/>
            <a:ext cx="4426920" cy="4384440"/>
          </a:xfrm>
          <a:prstGeom prst="rect">
            <a:avLst/>
          </a:prstGeom>
        </p:spPr>
        <p:txBody>
          <a:bodyPr lIns="0" rIns="0" tIns="0" bIns="0">
            <a:noAutofit/>
          </a:bodyPr>
          <a:p>
            <a:endParaRPr b="0" lang="pt-BR" sz="3200" spc="-1" strike="noStrike">
              <a:solidFill>
                <a:srgbClr val="0066cc"/>
              </a:solidFill>
              <a:latin typeface="Arial"/>
            </a:endParaRPr>
          </a:p>
        </p:txBody>
      </p:sp>
      <p:sp>
        <p:nvSpPr>
          <p:cNvPr id="12" name="PlaceHolder 3"/>
          <p:cNvSpPr>
            <a:spLocks noGrp="1"/>
          </p:cNvSpPr>
          <p:nvPr>
            <p:ph type="body"/>
          </p:nvPr>
        </p:nvSpPr>
        <p:spPr>
          <a:xfrm>
            <a:off x="5152680" y="1769040"/>
            <a:ext cx="4426920" cy="4384440"/>
          </a:xfrm>
          <a:prstGeom prst="rect">
            <a:avLst/>
          </a:prstGeom>
        </p:spPr>
        <p:txBody>
          <a:bodyPr lIns="0" rIns="0" tIns="0" bIns="0">
            <a:noAutofit/>
          </a:bodyPr>
          <a:p>
            <a:endParaRPr b="0" lang="pt-BR" sz="3200" spc="-1" strike="noStrike">
              <a:solidFill>
                <a:srgbClr val="0066cc"/>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pt-BR"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1640" cy="2956680"/>
          </a:xfrm>
          <a:prstGeom prst="rect">
            <a:avLst/>
          </a:prstGeom>
        </p:spPr>
        <p:txBody>
          <a:bodyPr lIns="0" rIns="0" tIns="0" bIns="0" anchor="ctr">
            <a:noAutofit/>
          </a:bodyPr>
          <a:p>
            <a:pPr algn="ctr"/>
            <a:endParaRPr b="0" lang="pt-BR" sz="3200" spc="-1" strike="noStrike">
              <a:highlight>
                <a:srgbClr val="ffffff"/>
              </a:highlight>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pt-BR" sz="4400" spc="-1" strike="noStrike">
              <a:solidFill>
                <a:srgbClr val="ffffff"/>
              </a:solidFill>
              <a:latin typeface="Arial"/>
            </a:endParaRPr>
          </a:p>
        </p:txBody>
      </p:sp>
      <p:sp>
        <p:nvSpPr>
          <p:cNvPr id="16" name="PlaceHolder 2"/>
          <p:cNvSpPr>
            <a:spLocks noGrp="1"/>
          </p:cNvSpPr>
          <p:nvPr>
            <p:ph type="body"/>
          </p:nvPr>
        </p:nvSpPr>
        <p:spPr>
          <a:xfrm>
            <a:off x="504000" y="1769040"/>
            <a:ext cx="442692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17" name="PlaceHolder 3"/>
          <p:cNvSpPr>
            <a:spLocks noGrp="1"/>
          </p:cNvSpPr>
          <p:nvPr>
            <p:ph type="body"/>
          </p:nvPr>
        </p:nvSpPr>
        <p:spPr>
          <a:xfrm>
            <a:off x="5152680" y="1769040"/>
            <a:ext cx="4426920" cy="4384440"/>
          </a:xfrm>
          <a:prstGeom prst="rect">
            <a:avLst/>
          </a:prstGeom>
        </p:spPr>
        <p:txBody>
          <a:bodyPr lIns="0" rIns="0" tIns="0" bIns="0">
            <a:noAutofit/>
          </a:bodyPr>
          <a:p>
            <a:endParaRPr b="0" lang="pt-BR" sz="3200" spc="-1" strike="noStrike">
              <a:solidFill>
                <a:srgbClr val="0066cc"/>
              </a:solidFill>
              <a:latin typeface="Arial"/>
            </a:endParaRPr>
          </a:p>
        </p:txBody>
      </p:sp>
      <p:sp>
        <p:nvSpPr>
          <p:cNvPr id="18" name="PlaceHolder 4"/>
          <p:cNvSpPr>
            <a:spLocks noGrp="1"/>
          </p:cNvSpPr>
          <p:nvPr>
            <p:ph type="body"/>
          </p:nvPr>
        </p:nvSpPr>
        <p:spPr>
          <a:xfrm>
            <a:off x="504000" y="4059360"/>
            <a:ext cx="4426920" cy="2091240"/>
          </a:xfrm>
          <a:prstGeom prst="rect">
            <a:avLst/>
          </a:prstGeom>
        </p:spPr>
        <p:txBody>
          <a:bodyPr lIns="0" rIns="0" tIns="0" bIns="0">
            <a:noAutofit/>
          </a:bodyPr>
          <a:p>
            <a:endParaRPr b="0" lang="pt-BR" sz="3200" spc="-1" strike="noStrike">
              <a:solidFill>
                <a:srgbClr val="0066cc"/>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pt-BR" sz="4400" spc="-1" strike="noStrike">
              <a:solidFill>
                <a:srgbClr val="ffffff"/>
              </a:solidFill>
              <a:latin typeface="Arial"/>
            </a:endParaRPr>
          </a:p>
        </p:txBody>
      </p:sp>
      <p:sp>
        <p:nvSpPr>
          <p:cNvPr id="20" name="PlaceHolder 2"/>
          <p:cNvSpPr>
            <a:spLocks noGrp="1"/>
          </p:cNvSpPr>
          <p:nvPr>
            <p:ph type="body"/>
          </p:nvPr>
        </p:nvSpPr>
        <p:spPr>
          <a:xfrm>
            <a:off x="504000" y="1769040"/>
            <a:ext cx="4426920" cy="4384440"/>
          </a:xfrm>
          <a:prstGeom prst="rect">
            <a:avLst/>
          </a:prstGeom>
        </p:spPr>
        <p:txBody>
          <a:bodyPr lIns="0" rIns="0" tIns="0" bIns="0">
            <a:noAutofit/>
          </a:bodyPr>
          <a:p>
            <a:endParaRPr b="0" lang="pt-BR" sz="3200" spc="-1" strike="noStrike">
              <a:solidFill>
                <a:srgbClr val="0066cc"/>
              </a:solidFill>
              <a:latin typeface="Arial"/>
            </a:endParaRPr>
          </a:p>
        </p:txBody>
      </p:sp>
      <p:sp>
        <p:nvSpPr>
          <p:cNvPr id="21" name="PlaceHolder 3"/>
          <p:cNvSpPr>
            <a:spLocks noGrp="1"/>
          </p:cNvSpPr>
          <p:nvPr>
            <p:ph type="body"/>
          </p:nvPr>
        </p:nvSpPr>
        <p:spPr>
          <a:xfrm>
            <a:off x="5152680" y="1769040"/>
            <a:ext cx="442692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22" name="PlaceHolder 4"/>
          <p:cNvSpPr>
            <a:spLocks noGrp="1"/>
          </p:cNvSpPr>
          <p:nvPr>
            <p:ph type="body"/>
          </p:nvPr>
        </p:nvSpPr>
        <p:spPr>
          <a:xfrm>
            <a:off x="5152680" y="4059360"/>
            <a:ext cx="4426920" cy="2091240"/>
          </a:xfrm>
          <a:prstGeom prst="rect">
            <a:avLst/>
          </a:prstGeom>
        </p:spPr>
        <p:txBody>
          <a:bodyPr lIns="0" rIns="0" tIns="0" bIns="0">
            <a:noAutofit/>
          </a:bodyPr>
          <a:p>
            <a:endParaRPr b="0" lang="pt-BR" sz="3200" spc="-1" strike="noStrike">
              <a:solidFill>
                <a:srgbClr val="0066cc"/>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pt-BR" sz="4400" spc="-1" strike="noStrike">
              <a:solidFill>
                <a:srgbClr val="ffffff"/>
              </a:solidFill>
              <a:latin typeface="Arial"/>
            </a:endParaRPr>
          </a:p>
        </p:txBody>
      </p:sp>
      <p:sp>
        <p:nvSpPr>
          <p:cNvPr id="24" name="PlaceHolder 2"/>
          <p:cNvSpPr>
            <a:spLocks noGrp="1"/>
          </p:cNvSpPr>
          <p:nvPr>
            <p:ph type="body"/>
          </p:nvPr>
        </p:nvSpPr>
        <p:spPr>
          <a:xfrm>
            <a:off x="504000" y="1769040"/>
            <a:ext cx="442692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25" name="PlaceHolder 3"/>
          <p:cNvSpPr>
            <a:spLocks noGrp="1"/>
          </p:cNvSpPr>
          <p:nvPr>
            <p:ph type="body"/>
          </p:nvPr>
        </p:nvSpPr>
        <p:spPr>
          <a:xfrm>
            <a:off x="5152680" y="1769040"/>
            <a:ext cx="4426920" cy="2091240"/>
          </a:xfrm>
          <a:prstGeom prst="rect">
            <a:avLst/>
          </a:prstGeom>
        </p:spPr>
        <p:txBody>
          <a:bodyPr lIns="0" rIns="0" tIns="0" bIns="0">
            <a:noAutofit/>
          </a:bodyPr>
          <a:p>
            <a:endParaRPr b="0" lang="pt-BR" sz="3200" spc="-1" strike="noStrike">
              <a:solidFill>
                <a:srgbClr val="0066cc"/>
              </a:solidFill>
              <a:latin typeface="Arial"/>
            </a:endParaRPr>
          </a:p>
        </p:txBody>
      </p:sp>
      <p:sp>
        <p:nvSpPr>
          <p:cNvPr id="26" name="PlaceHolder 4"/>
          <p:cNvSpPr>
            <a:spLocks noGrp="1"/>
          </p:cNvSpPr>
          <p:nvPr>
            <p:ph type="body"/>
          </p:nvPr>
        </p:nvSpPr>
        <p:spPr>
          <a:xfrm>
            <a:off x="504000" y="4059360"/>
            <a:ext cx="9071640" cy="2091240"/>
          </a:xfrm>
          <a:prstGeom prst="rect">
            <a:avLst/>
          </a:prstGeom>
        </p:spPr>
        <p:txBody>
          <a:bodyPr lIns="0" rIns="0" tIns="0" bIns="0">
            <a:noAutofit/>
          </a:bodyPr>
          <a:p>
            <a:endParaRPr b="0" lang="pt-BR" sz="3200" spc="-1" strike="noStrike">
              <a:solidFill>
                <a:srgbClr val="0066cc"/>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9640" cy="1754280"/>
          </a:xfrm>
          <a:prstGeom prst="rect">
            <a:avLst/>
          </a:prstGeom>
          <a:ln>
            <a:noFill/>
          </a:ln>
        </p:spPr>
      </p:pic>
      <p:sp>
        <p:nvSpPr>
          <p:cNvPr id="1" name="PlaceHolder 1"/>
          <p:cNvSpPr>
            <a:spLocks noGrp="1"/>
          </p:cNvSpPr>
          <p:nvPr>
            <p:ph type="title"/>
          </p:nvPr>
        </p:nvSpPr>
        <p:spPr>
          <a:xfrm>
            <a:off x="0" y="2341080"/>
            <a:ext cx="9071640" cy="1262160"/>
          </a:xfrm>
          <a:prstGeom prst="rect">
            <a:avLst/>
          </a:prstGeom>
        </p:spPr>
        <p:txBody>
          <a:bodyPr lIns="0" rIns="0" tIns="0" bIns="0" anchor="ctr">
            <a:noAutofit/>
          </a:bodyPr>
          <a:p>
            <a:pPr algn="ctr"/>
            <a:r>
              <a:rPr b="0" lang="pt-BR" sz="4400" spc="-1" strike="noStrike">
                <a:solidFill>
                  <a:srgbClr val="006699"/>
                </a:solidFill>
                <a:latin typeface="Arial"/>
              </a:rPr>
              <a:t>Clique para editar o formato do texto do título</a:t>
            </a:r>
            <a:endParaRPr b="0" lang="pt-BR" sz="4400" spc="-1" strike="noStrike">
              <a:solidFill>
                <a:srgbClr val="006699"/>
              </a:solidFill>
              <a:latin typeface="Arial"/>
            </a:endParaRPr>
          </a:p>
        </p:txBody>
      </p:sp>
      <p:sp>
        <p:nvSpPr>
          <p:cNvPr id="2" name="PlaceHolder 2"/>
          <p:cNvSpPr>
            <a:spLocks noGrp="1"/>
          </p:cNvSpPr>
          <p:nvPr>
            <p:ph type="body"/>
          </p:nvPr>
        </p:nvSpPr>
        <p:spPr>
          <a:xfrm>
            <a:off x="504000" y="4056120"/>
            <a:ext cx="9071640" cy="2097360"/>
          </a:xfrm>
          <a:prstGeom prst="rect">
            <a:avLst/>
          </a:prstGeom>
        </p:spPr>
        <p:txBody>
          <a:bodyPr lIns="0" rIns="0" tIns="0" bIns="0">
            <a:normAutofit fontScale="51000"/>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a:t>
            </a:r>
            <a:r>
              <a:rPr b="0" lang="pt-BR" sz="3200" spc="-1" strike="noStrike">
                <a:latin typeface="Arial"/>
              </a:rPr>
              <a:t>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
        <p:nvSpPr>
          <p:cNvPr id="3" name="PlaceHolder 3"/>
          <p:cNvSpPr>
            <a:spLocks noGrp="1"/>
          </p:cNvSpPr>
          <p:nvPr>
            <p:ph type="dt"/>
          </p:nvPr>
        </p:nvSpPr>
        <p:spPr>
          <a:xfrm>
            <a:off x="504000" y="6887160"/>
            <a:ext cx="2348280" cy="521280"/>
          </a:xfrm>
          <a:prstGeom prst="rect">
            <a:avLst/>
          </a:prstGeom>
        </p:spPr>
        <p:txBody>
          <a:bodyPr lIns="0" rIns="0" tIns="0" bIns="0">
            <a:noAutofit/>
          </a:bodyPr>
          <a:p>
            <a:r>
              <a:rPr b="0" lang="pt-BR" sz="1400" spc="-1" strike="noStrike">
                <a:latin typeface="Arial"/>
              </a:rPr>
              <a:t>&lt;data/hora&gt;</a:t>
            </a:r>
            <a:endParaRPr b="0" lang="pt-BR" sz="1400" spc="-1" strike="noStrike">
              <a:latin typeface="Arial"/>
            </a:endParaRPr>
          </a:p>
        </p:txBody>
      </p:sp>
      <p:sp>
        <p:nvSpPr>
          <p:cNvPr id="4"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pt-BR" sz="1400" spc="-1" strike="noStrike">
                <a:latin typeface="Arial"/>
              </a:rPr>
              <a:t>&lt;rodapé&gt;</a:t>
            </a:r>
            <a:endParaRPr b="0" lang="pt-BR" sz="1400" spc="-1" strike="noStrike">
              <a:latin typeface="Arial"/>
            </a:endParaRPr>
          </a:p>
        </p:txBody>
      </p:sp>
      <p:sp>
        <p:nvSpPr>
          <p:cNvPr id="5" name="PlaceHolder 5"/>
          <p:cNvSpPr>
            <a:spLocks noGrp="1"/>
          </p:cNvSpPr>
          <p:nvPr>
            <p:ph type="sldNum"/>
          </p:nvPr>
        </p:nvSpPr>
        <p:spPr>
          <a:xfrm>
            <a:off x="7227360" y="6887160"/>
            <a:ext cx="2348280" cy="521280"/>
          </a:xfrm>
          <a:prstGeom prst="rect">
            <a:avLst/>
          </a:prstGeom>
        </p:spPr>
        <p:txBody>
          <a:bodyPr lIns="0" rIns="0" tIns="0" bIns="0">
            <a:noAutofit/>
          </a:bodyPr>
          <a:p>
            <a:pPr algn="r"/>
            <a:fld id="{3212154D-7587-4CB1-BB02-6C16B0FE2B98}" type="slidenum">
              <a:rPr b="0" lang="pt-BR" sz="1400" spc="-1" strike="noStrike">
                <a:latin typeface="Arial"/>
              </a:rPr>
              <a:t>&lt;número&gt;</a:t>
            </a:fld>
            <a:endParaRPr b="0" lang="pt-BR"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0" y="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3" name="CustomShape 2"/>
          <p:cNvSpPr/>
          <p:nvPr/>
        </p:nvSpPr>
        <p:spPr>
          <a:xfrm>
            <a:off x="0" y="662040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4" name="PlaceHolder 3"/>
          <p:cNvSpPr>
            <a:spLocks noGrp="1"/>
          </p:cNvSpPr>
          <p:nvPr>
            <p:ph type="title"/>
          </p:nvPr>
        </p:nvSpPr>
        <p:spPr>
          <a:xfrm>
            <a:off x="504000" y="301320"/>
            <a:ext cx="9071640" cy="637560"/>
          </a:xfrm>
          <a:prstGeom prst="rect">
            <a:avLst/>
          </a:prstGeom>
        </p:spPr>
        <p:txBody>
          <a:bodyPr lIns="0" rIns="0" tIns="0" bIns="0" anchor="ctr">
            <a:noAutofit/>
          </a:bodyPr>
          <a:p>
            <a:pPr algn="ctr"/>
            <a:r>
              <a:rPr b="0" lang="pt-BR" sz="4400" spc="-1" strike="noStrike">
                <a:solidFill>
                  <a:srgbClr val="ffffff"/>
                </a:solidFill>
                <a:latin typeface="Arial"/>
              </a:rPr>
              <a:t>Clique para editar o formato do texto do título</a:t>
            </a:r>
            <a:endParaRPr b="0" lang="pt-BR" sz="4400" spc="-1" strike="noStrike">
              <a:solidFill>
                <a:srgbClr val="ffffff"/>
              </a:solidFill>
              <a:latin typeface="Arial"/>
            </a:endParaRPr>
          </a:p>
        </p:txBody>
      </p:sp>
      <p:sp>
        <p:nvSpPr>
          <p:cNvPr id="45" name="PlaceHolder 4"/>
          <p:cNvSpPr>
            <a:spLocks noGrp="1"/>
          </p:cNvSpPr>
          <p:nvPr>
            <p:ph type="body"/>
          </p:nvPr>
        </p:nvSpPr>
        <p:spPr>
          <a:xfrm>
            <a:off x="504000" y="1769040"/>
            <a:ext cx="9071640" cy="438444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pt-BR" sz="3200" spc="-1" strike="noStrike">
                <a:solidFill>
                  <a:srgbClr val="0066cc"/>
                </a:solidFill>
                <a:latin typeface="Arial"/>
              </a:rPr>
              <a:t>Clique para editar o formato do texto da </a:t>
            </a:r>
            <a:r>
              <a:rPr b="0" lang="pt-BR" sz="3200" spc="-1" strike="noStrike">
                <a:solidFill>
                  <a:srgbClr val="0066cc"/>
                </a:solidFill>
                <a:latin typeface="Arial"/>
              </a:rPr>
              <a:t>estrutura de tópicos</a:t>
            </a:r>
            <a:endParaRPr b="0" lang="pt-BR"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pt-BR" sz="2800" spc="-1" strike="noStrike">
                <a:solidFill>
                  <a:srgbClr val="0066cc"/>
                </a:solidFill>
                <a:latin typeface="Arial"/>
              </a:rPr>
              <a:t>2.º nível da estrutura de tópicos</a:t>
            </a:r>
            <a:endParaRPr b="0" lang="pt-BR" sz="2800" spc="-1" strike="noStrike">
              <a:solidFill>
                <a:srgbClr val="0066cc"/>
              </a:solidFill>
              <a:latin typeface="Arial"/>
            </a:endParaRPr>
          </a:p>
          <a:p>
            <a:pPr lvl="2" marL="1296000" indent="-288000">
              <a:spcBef>
                <a:spcPts val="850"/>
              </a:spcBef>
              <a:buClr>
                <a:srgbClr val="000000"/>
              </a:buClr>
              <a:buSzPct val="45000"/>
              <a:buFont typeface="Wingdings" charset="2"/>
              <a:buChar char=""/>
            </a:pPr>
            <a:r>
              <a:rPr b="0" lang="pt-BR" sz="2400" spc="-1" strike="noStrike">
                <a:solidFill>
                  <a:srgbClr val="0066cc"/>
                </a:solidFill>
                <a:latin typeface="Arial"/>
              </a:rPr>
              <a:t>3.º nível da estrutura de tópicos</a:t>
            </a:r>
            <a:endParaRPr b="0" lang="pt-BR" sz="2400" spc="-1" strike="noStrike">
              <a:solidFill>
                <a:srgbClr val="0066cc"/>
              </a:solidFill>
              <a:latin typeface="Arial"/>
            </a:endParaRPr>
          </a:p>
          <a:p>
            <a:pPr lvl="3" marL="1728000" indent="-216000">
              <a:spcBef>
                <a:spcPts val="567"/>
              </a:spcBef>
              <a:buClr>
                <a:srgbClr val="000000"/>
              </a:buClr>
              <a:buSzPct val="75000"/>
              <a:buFont typeface="Symbol" charset="2"/>
              <a:buChar char=""/>
            </a:pPr>
            <a:r>
              <a:rPr b="0" lang="pt-BR" sz="2000" spc="-1" strike="noStrike">
                <a:solidFill>
                  <a:srgbClr val="0066cc"/>
                </a:solidFill>
                <a:latin typeface="Arial"/>
              </a:rPr>
              <a:t>4.º nível da estrutura de tópicos</a:t>
            </a:r>
            <a:endParaRPr b="0" lang="pt-BR" sz="2000" spc="-1" strike="noStrike">
              <a:solidFill>
                <a:srgbClr val="0066cc"/>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66cc"/>
                </a:solidFill>
                <a:latin typeface="Arial"/>
              </a:rPr>
              <a:t>5.º nível da estrutura de tópicos</a:t>
            </a:r>
            <a:endParaRPr b="0" lang="pt-BR" sz="2000" spc="-1" strike="noStrike">
              <a:solidFill>
                <a:srgbClr val="0066cc"/>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66cc"/>
                </a:solidFill>
                <a:latin typeface="Arial"/>
              </a:rPr>
              <a:t>6.º nível da estrutura de tópicos</a:t>
            </a:r>
            <a:endParaRPr b="0" lang="pt-BR" sz="2000" spc="-1" strike="noStrike">
              <a:solidFill>
                <a:srgbClr val="0066cc"/>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66cc"/>
                </a:solidFill>
                <a:latin typeface="Arial"/>
              </a:rPr>
              <a:t>7.º nível da estrutura de tópicos</a:t>
            </a:r>
            <a:endParaRPr b="0" lang="pt-BR" sz="2000" spc="-1" strike="noStrike">
              <a:solidFill>
                <a:srgbClr val="0066cc"/>
              </a:solidFill>
              <a:latin typeface="Arial"/>
            </a:endParaRPr>
          </a:p>
        </p:txBody>
      </p:sp>
      <p:sp>
        <p:nvSpPr>
          <p:cNvPr id="46" name="PlaceHolder 5"/>
          <p:cNvSpPr>
            <a:spLocks noGrp="1"/>
          </p:cNvSpPr>
          <p:nvPr>
            <p:ph type="dt"/>
          </p:nvPr>
        </p:nvSpPr>
        <p:spPr>
          <a:xfrm>
            <a:off x="504000" y="6887160"/>
            <a:ext cx="2348280" cy="521280"/>
          </a:xfrm>
          <a:prstGeom prst="rect">
            <a:avLst/>
          </a:prstGeom>
        </p:spPr>
        <p:txBody>
          <a:bodyPr lIns="0" rIns="0" tIns="0" bIns="0">
            <a:noAutofit/>
          </a:bodyPr>
          <a:p>
            <a:r>
              <a:rPr b="0" lang="pt-BR" sz="1400" spc="-1" strike="noStrike">
                <a:latin typeface="Arial"/>
              </a:rPr>
              <a:t>&lt;data/hora&gt;</a:t>
            </a:r>
            <a:endParaRPr b="0" lang="pt-BR" sz="1400" spc="-1" strike="noStrike">
              <a:latin typeface="Arial"/>
            </a:endParaRPr>
          </a:p>
        </p:txBody>
      </p:sp>
      <p:sp>
        <p:nvSpPr>
          <p:cNvPr id="47" name="PlaceHolder 6"/>
          <p:cNvSpPr>
            <a:spLocks noGrp="1"/>
          </p:cNvSpPr>
          <p:nvPr>
            <p:ph type="ftr"/>
          </p:nvPr>
        </p:nvSpPr>
        <p:spPr>
          <a:xfrm>
            <a:off x="3447360" y="6887160"/>
            <a:ext cx="3195000" cy="521280"/>
          </a:xfrm>
          <a:prstGeom prst="rect">
            <a:avLst/>
          </a:prstGeom>
        </p:spPr>
        <p:txBody>
          <a:bodyPr lIns="0" rIns="0" tIns="0" bIns="0">
            <a:noAutofit/>
          </a:bodyPr>
          <a:p>
            <a:pPr algn="ctr"/>
            <a:r>
              <a:rPr b="0" lang="pt-BR" sz="1400" spc="-1" strike="noStrike">
                <a:latin typeface="Arial"/>
              </a:rPr>
              <a:t>&lt;rodapé&gt;</a:t>
            </a:r>
            <a:endParaRPr b="0" lang="pt-BR" sz="1400" spc="-1" strike="noStrike">
              <a:latin typeface="Arial"/>
            </a:endParaRPr>
          </a:p>
        </p:txBody>
      </p:sp>
      <p:sp>
        <p:nvSpPr>
          <p:cNvPr id="48" name="PlaceHolder 7"/>
          <p:cNvSpPr>
            <a:spLocks noGrp="1"/>
          </p:cNvSpPr>
          <p:nvPr>
            <p:ph type="sldNum"/>
          </p:nvPr>
        </p:nvSpPr>
        <p:spPr>
          <a:xfrm>
            <a:off x="7227360" y="6887160"/>
            <a:ext cx="2348280" cy="521280"/>
          </a:xfrm>
          <a:prstGeom prst="rect">
            <a:avLst/>
          </a:prstGeom>
        </p:spPr>
        <p:txBody>
          <a:bodyPr lIns="0" rIns="0" tIns="0" bIns="0">
            <a:noAutofit/>
          </a:bodyPr>
          <a:p>
            <a:pPr algn="r"/>
            <a:fld id="{4A0AB9A1-3519-4D2B-AB76-5391704BC267}" type="slidenum">
              <a:rPr b="0" lang="pt-BR" sz="1400" spc="-1" strike="noStrike">
                <a:latin typeface="Arial"/>
              </a:rPr>
              <a:t>&lt;número&gt;</a:t>
            </a:fld>
            <a:endParaRPr b="0" lang="pt-BR"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1223640" y="753840"/>
            <a:ext cx="9863640" cy="2126160"/>
          </a:xfrm>
          <a:prstGeom prst="rect">
            <a:avLst/>
          </a:prstGeom>
          <a:noFill/>
          <a:ln>
            <a:noFill/>
          </a:ln>
        </p:spPr>
        <p:txBody>
          <a:bodyPr lIns="0" rIns="0" tIns="0" bIns="0" anchor="ctr">
            <a:noAutofit/>
          </a:bodyPr>
          <a:p>
            <a:pPr algn="ctr"/>
            <a:r>
              <a:rPr b="0" lang="pt-BR" sz="4400" spc="-1" strike="noStrike">
                <a:solidFill>
                  <a:srgbClr val="006699"/>
                </a:solidFill>
                <a:latin typeface="Arial"/>
              </a:rPr>
              <a:t>Ubuntu</a:t>
            </a:r>
            <a:endParaRPr b="0" lang="pt-BR" sz="4400" spc="-1" strike="noStrike">
              <a:solidFill>
                <a:srgbClr val="006699"/>
              </a:solidFill>
              <a:latin typeface="Arial"/>
            </a:endParaRPr>
          </a:p>
        </p:txBody>
      </p:sp>
      <p:sp>
        <p:nvSpPr>
          <p:cNvPr id="86" name="TextShape 2"/>
          <p:cNvSpPr txBox="1"/>
          <p:nvPr/>
        </p:nvSpPr>
        <p:spPr>
          <a:xfrm>
            <a:off x="4104000" y="6840000"/>
            <a:ext cx="6552000" cy="625320"/>
          </a:xfrm>
          <a:prstGeom prst="rect">
            <a:avLst/>
          </a:prstGeom>
          <a:noFill/>
          <a:ln>
            <a:noFill/>
          </a:ln>
        </p:spPr>
        <p:txBody>
          <a:bodyPr lIns="0" rIns="0" tIns="0" bIns="0" anchor="ctr">
            <a:noAutofit/>
          </a:bodyPr>
          <a:p>
            <a:pPr algn="ctr"/>
            <a:r>
              <a:rPr b="0" lang="pt-BR" sz="4400" spc="-1" strike="noStrike">
                <a:solidFill>
                  <a:srgbClr val="006699"/>
                </a:solidFill>
                <a:latin typeface="Arial"/>
              </a:rPr>
              <a:t>Julio Botaccio  1-D </a:t>
            </a:r>
            <a:endParaRPr b="0" lang="pt-BR" sz="4400" spc="-1" strike="noStrike">
              <a:solidFill>
                <a:srgbClr val="006699"/>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576000" y="370440"/>
            <a:ext cx="9071640" cy="637560"/>
          </a:xfrm>
          <a:prstGeom prst="rect">
            <a:avLst/>
          </a:prstGeom>
          <a:noFill/>
          <a:ln>
            <a:noFill/>
          </a:ln>
        </p:spPr>
        <p:txBody>
          <a:bodyPr lIns="0" rIns="0" tIns="0" bIns="0" anchor="ctr">
            <a:noAutofit/>
          </a:bodyPr>
          <a:p>
            <a:pPr algn="ctr"/>
            <a:r>
              <a:rPr b="0" lang="pt-BR" sz="4400" spc="-1" strike="noStrike">
                <a:solidFill>
                  <a:srgbClr val="ffffff"/>
                </a:solidFill>
                <a:latin typeface="Arial"/>
              </a:rPr>
              <a:t>O que é Ubuntu?</a:t>
            </a:r>
            <a:endParaRPr b="0" lang="pt-BR" sz="4400" spc="-1" strike="noStrike">
              <a:solidFill>
                <a:srgbClr val="ffffff"/>
              </a:solidFill>
              <a:latin typeface="Arial"/>
            </a:endParaRPr>
          </a:p>
        </p:txBody>
      </p:sp>
      <p:sp>
        <p:nvSpPr>
          <p:cNvPr id="88" name="TextShape 2"/>
          <p:cNvSpPr txBox="1"/>
          <p:nvPr/>
        </p:nvSpPr>
        <p:spPr>
          <a:xfrm>
            <a:off x="1440360" y="2157120"/>
            <a:ext cx="8495640" cy="151488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pt-BR" sz="2800" spc="-1" strike="noStrike">
                <a:solidFill>
                  <a:srgbClr val="0066cc"/>
                </a:solidFill>
                <a:latin typeface="Arial"/>
              </a:rPr>
              <a:t> </a:t>
            </a:r>
            <a:r>
              <a:rPr b="0" lang="pt-BR" sz="2000" spc="-1" strike="noStrike">
                <a:solidFill>
                  <a:srgbClr val="0066cc"/>
                </a:solidFill>
                <a:latin typeface="Arial"/>
              </a:rPr>
              <a:t>Ubuntu é um popular sistema operacional baseado em Linux, que é gratuito e de código aberto, podendo ser usado num computador ou servidor.</a:t>
            </a:r>
            <a:endParaRPr b="0" lang="pt-BR" sz="20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pt-BR" sz="1600" spc="-1" strike="noStrike">
                <a:solidFill>
                  <a:srgbClr val="0066cc"/>
                </a:solidFill>
                <a:latin typeface="Arial"/>
              </a:rPr>
              <a:t>O</a:t>
            </a:r>
            <a:r>
              <a:rPr b="0" lang="pt-BR" sz="2000" spc="-1" strike="noStrike">
                <a:solidFill>
                  <a:srgbClr val="0066cc"/>
                </a:solidFill>
                <a:latin typeface="Arial"/>
              </a:rPr>
              <a:t> Ubuntu foi introduzido em 2004 pela empresa britânica Canonical. Ele era baseado no Debian, uma distro que popular na época, porém difícil de instalar. Como resultado, o Ubuntu foi proposto como uma alternativa mais amigável.Como gerente do Ubuntu, a Canonical é responsável por lançar uma nova versão do Ubuntu a cada seis meses. A Canonical também fornece servidores de hospedagem para a comunidade Ubuntu, permitindo que pessoas em todo o mundo contribuam para testar bugs de software, responder a perguntas e fornecer suporte técnico</a:t>
            </a:r>
            <a:r>
              <a:rPr b="0" lang="pt-BR" sz="2200" spc="-1" strike="noStrike">
                <a:solidFill>
                  <a:srgbClr val="0066cc"/>
                </a:solidFill>
                <a:latin typeface="Arial"/>
              </a:rPr>
              <a:t> gratuitamente.</a:t>
            </a:r>
            <a:endParaRPr b="0" lang="pt-BR" sz="2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pt-BR" sz="22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301320"/>
            <a:ext cx="9071640" cy="637560"/>
          </a:xfrm>
          <a:prstGeom prst="rect">
            <a:avLst/>
          </a:prstGeom>
          <a:noFill/>
          <a:ln>
            <a:noFill/>
          </a:ln>
        </p:spPr>
        <p:txBody>
          <a:bodyPr lIns="0" rIns="0" tIns="0" bIns="0" anchor="ctr">
            <a:noAutofit/>
          </a:bodyPr>
          <a:p>
            <a:pPr marL="432000" indent="-324000" algn="ctr">
              <a:spcBef>
                <a:spcPts val="1417"/>
              </a:spcBef>
              <a:buClr>
                <a:srgbClr val="000000"/>
              </a:buClr>
              <a:buSzPct val="45000"/>
              <a:buFont typeface="Wingdings" charset="2"/>
              <a:buChar char=""/>
            </a:pPr>
            <a:r>
              <a:rPr b="0" lang="pt-BR" sz="3200" spc="-1" strike="noStrike">
                <a:solidFill>
                  <a:srgbClr val="ffffff"/>
                </a:solidFill>
                <a:latin typeface="Arial"/>
              </a:rPr>
              <a:t>Para o que serve o Ubuntu?</a:t>
            </a:r>
            <a:endParaRPr b="0" lang="pt-BR" sz="3200" spc="-1" strike="noStrike">
              <a:solidFill>
                <a:srgbClr val="ffffff"/>
              </a:solidFill>
              <a:latin typeface="Arial"/>
            </a:endParaRPr>
          </a:p>
        </p:txBody>
      </p:sp>
      <p:sp>
        <p:nvSpPr>
          <p:cNvPr id="90" name="TextShape 2"/>
          <p:cNvSpPr txBox="1"/>
          <p:nvPr/>
        </p:nvSpPr>
        <p:spPr>
          <a:xfrm>
            <a:off x="0" y="94356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endParaRPr b="0" lang="pt-BR" sz="32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pt-BR"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pt-BR" sz="1600" spc="-1" strike="noStrike">
                <a:solidFill>
                  <a:srgbClr val="0066cc"/>
                </a:solidFill>
                <a:latin typeface="Arial"/>
              </a:rPr>
              <a:t>Basicamente, o Ubuntu é um sistema operacional. Assim como o próprio sistema, os programas neles inseridos são livres, isto é, não há nenhum software instalado que precise ser pago ou freemium. Os programas já vêm normalmente instalados no Ubuntu, ao contrário do Windows que só vem com os programas básicos instalados. Dessa maneira, você pode utilizar o sistema assim que o abre sem se preocupar com instalações, a não ser que queira instalar algo específico. Muitas pessoas acham difícil utilizar alguma distribuição Linux, mas o Ubuntu é particularmente bem simples. Além disso, caso você queira conhecer a aplicação, é pos</a:t>
            </a:r>
            <a:r>
              <a:rPr b="0" lang="pt-BR" sz="1800" spc="-1" strike="noStrike">
                <a:solidFill>
                  <a:srgbClr val="0066cc"/>
                </a:solidFill>
                <a:latin typeface="Arial"/>
              </a:rPr>
              <a:t>sível testá-la sem propriamente instalar.</a:t>
            </a:r>
            <a:endParaRPr b="0" lang="pt-BR" sz="18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576000" y="370440"/>
            <a:ext cx="9071640" cy="637560"/>
          </a:xfrm>
          <a:prstGeom prst="rect">
            <a:avLst/>
          </a:prstGeom>
          <a:noFill/>
          <a:ln>
            <a:noFill/>
          </a:ln>
        </p:spPr>
        <p:txBody>
          <a:bodyPr lIns="0" rIns="0" tIns="0" bIns="0" anchor="ctr">
            <a:noAutofit/>
          </a:bodyPr>
          <a:p>
            <a:pPr algn="ctr"/>
            <a:r>
              <a:rPr b="0" lang="pt-BR" sz="4400" spc="-1" strike="noStrike">
                <a:solidFill>
                  <a:srgbClr val="ffffff"/>
                </a:solidFill>
                <a:latin typeface="Arial"/>
              </a:rPr>
              <a:t>Conclusao</a:t>
            </a:r>
            <a:endParaRPr b="0" lang="pt-BR" sz="4400" spc="-1" strike="noStrike">
              <a:solidFill>
                <a:srgbClr val="ffffff"/>
              </a:solidFill>
              <a:latin typeface="Arial"/>
            </a:endParaRPr>
          </a:p>
        </p:txBody>
      </p:sp>
      <p:sp>
        <p:nvSpPr>
          <p:cNvPr id="92" name="TextShape 2"/>
          <p:cNvSpPr txBox="1"/>
          <p:nvPr/>
        </p:nvSpPr>
        <p:spPr>
          <a:xfrm>
            <a:off x="144000" y="1584000"/>
            <a:ext cx="9863640" cy="201600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pt-BR" sz="2800" spc="-1" strike="noStrike">
                <a:solidFill>
                  <a:srgbClr val="0066cc"/>
                </a:solidFill>
                <a:latin typeface="Arial"/>
              </a:rPr>
              <a:t> </a:t>
            </a:r>
            <a:r>
              <a:rPr b="0" lang="pt-BR" sz="1600" spc="-1" strike="noStrike">
                <a:solidFill>
                  <a:srgbClr val="0066cc"/>
                </a:solidFill>
                <a:latin typeface="Arial"/>
              </a:rPr>
              <a:t>Embora existam várias distribuições Linux disponíveis online, a mais popular entre elas é o Ubuntu. Trata-se de um sistema operacional gratuito e de código aberto.</a:t>
            </a:r>
            <a:endParaRPr b="0" lang="pt-BR" sz="16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pt-BR" sz="1600" spc="-1" strike="noStrike">
                <a:solidFill>
                  <a:srgbClr val="0066cc"/>
                </a:solidFill>
                <a:latin typeface="Arial"/>
              </a:rPr>
              <a:t>Aqui estão seis razões pelas quais o Ubuntu é tão popular:</a:t>
            </a:r>
            <a:endParaRPr b="0" lang="pt-BR" sz="16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pt-BR" sz="1600" spc="-1" strike="noStrike">
                <a:solidFill>
                  <a:srgbClr val="0066cc"/>
                </a:solidFill>
                <a:latin typeface="Arial"/>
              </a:rPr>
              <a:t>    </a:t>
            </a:r>
            <a:r>
              <a:rPr b="0" lang="pt-BR" sz="1600" spc="-1" strike="noStrike">
                <a:solidFill>
                  <a:srgbClr val="0066cc"/>
                </a:solidFill>
                <a:latin typeface="Arial"/>
              </a:rPr>
              <a:t>Facilidade de uso – Ubuntu tem uma interface simples e intuitiva.</a:t>
            </a:r>
            <a:endParaRPr b="0" lang="pt-BR" sz="16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pt-BR" sz="1600" spc="-1" strike="noStrike">
                <a:solidFill>
                  <a:srgbClr val="0066cc"/>
                </a:solidFill>
                <a:latin typeface="Arial"/>
              </a:rPr>
              <a:t>    </a:t>
            </a:r>
            <a:r>
              <a:rPr b="0" lang="pt-BR" sz="1600" spc="-1" strike="noStrike">
                <a:solidFill>
                  <a:srgbClr val="0066cc"/>
                </a:solidFill>
                <a:latin typeface="Arial"/>
              </a:rPr>
              <a:t>Forte na segurança – O Ubuntu emprega AppArmor e medidas de segurança avançadas para evitar violações.</a:t>
            </a:r>
            <a:endParaRPr b="0" lang="pt-BR" sz="16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pt-BR" sz="1600" spc="-1" strike="noStrike">
                <a:solidFill>
                  <a:srgbClr val="0066cc"/>
                </a:solidFill>
                <a:latin typeface="Arial"/>
              </a:rPr>
              <a:t>    </a:t>
            </a:r>
            <a:r>
              <a:rPr b="0" lang="pt-BR" sz="1600" spc="-1" strike="noStrike">
                <a:solidFill>
                  <a:srgbClr val="0066cc"/>
                </a:solidFill>
                <a:latin typeface="Arial"/>
              </a:rPr>
              <a:t>Mais opções de software – O Ubuntu tem um grande número de aplicativos que você pode instalar, muitos dos quais estão disponíveis exclusivamente para o sistema operacional.</a:t>
            </a:r>
            <a:endParaRPr b="0" lang="pt-BR" sz="16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pt-BR" sz="1600" spc="-1" strike="noStrike">
                <a:solidFill>
                  <a:srgbClr val="0066cc"/>
                </a:solidFill>
                <a:latin typeface="Arial"/>
              </a:rPr>
              <a:t>    </a:t>
            </a:r>
            <a:r>
              <a:rPr b="0" lang="pt-BR" sz="1600" spc="-1" strike="noStrike">
                <a:solidFill>
                  <a:srgbClr val="0066cc"/>
                </a:solidFill>
                <a:latin typeface="Arial"/>
              </a:rPr>
              <a:t>Privacidade aprimorada – O Ubuntu garante uma política rígida de privacidade de dados e permite que os usuários personalizem as configurações de privacidade.</a:t>
            </a:r>
            <a:endParaRPr b="0" lang="pt-BR" sz="16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pt-BR" sz="1600" spc="-1" strike="noStrike">
                <a:solidFill>
                  <a:srgbClr val="0066cc"/>
                </a:solidFill>
                <a:latin typeface="Arial"/>
              </a:rPr>
              <a:t>    </a:t>
            </a:r>
            <a:r>
              <a:rPr b="0" lang="pt-BR" sz="1600" spc="-1" strike="noStrike">
                <a:solidFill>
                  <a:srgbClr val="0066cc"/>
                </a:solidFill>
                <a:latin typeface="Arial"/>
              </a:rPr>
              <a:t>Performance leve – a interface padrão do Ubuntu usa apenas menos de 1 GB de RAM. Portanto, o sistema operacional funciona em dispositivos de baixo custo.</a:t>
            </a:r>
            <a:endParaRPr b="0" lang="pt-BR" sz="16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pt-BR" sz="1600" spc="-1" strike="noStrike">
                <a:solidFill>
                  <a:srgbClr val="0066cc"/>
                </a:solidFill>
                <a:latin typeface="Arial"/>
              </a:rPr>
              <a:t>    </a:t>
            </a:r>
            <a:r>
              <a:rPr b="0" lang="pt-BR" sz="1600" spc="-1" strike="noStrike">
                <a:solidFill>
                  <a:srgbClr val="0066cc"/>
                </a:solidFill>
                <a:latin typeface="Arial"/>
              </a:rPr>
              <a:t>Sem custos – Ubuntu é uma distribuição Linux gratuita de código aberto.</a:t>
            </a:r>
            <a:endParaRPr b="0" lang="pt-BR" sz="16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pt-BR" sz="16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4000" y="301320"/>
            <a:ext cx="9071640" cy="637560"/>
          </a:xfrm>
          <a:prstGeom prst="rect">
            <a:avLst/>
          </a:prstGeom>
          <a:noFill/>
          <a:ln>
            <a:noFill/>
          </a:ln>
        </p:spPr>
        <p:txBody>
          <a:bodyPr lIns="0" rIns="0" tIns="0" bIns="0" anchor="ctr">
            <a:noAutofit/>
          </a:bodyPr>
          <a:p>
            <a:pPr algn="ctr"/>
            <a:r>
              <a:rPr b="0" lang="pt-BR" sz="4400" spc="-1" strike="noStrike">
                <a:solidFill>
                  <a:srgbClr val="ffffff"/>
                </a:solidFill>
                <a:latin typeface="Arial"/>
              </a:rPr>
              <a:t>Ubuntu x Linux: Qual é a Diferença?</a:t>
            </a:r>
            <a:endParaRPr b="0" lang="pt-BR" sz="4400" spc="-1" strike="noStrike">
              <a:solidFill>
                <a:srgbClr val="ffffff"/>
              </a:solidFill>
              <a:latin typeface="Arial"/>
            </a:endParaRPr>
          </a:p>
        </p:txBody>
      </p:sp>
      <p:sp>
        <p:nvSpPr>
          <p:cNvPr id="94" name="TextShape 2"/>
          <p:cNvSpPr txBox="1"/>
          <p:nvPr/>
        </p:nvSpPr>
        <p:spPr>
          <a:xfrm>
            <a:off x="288000" y="1519560"/>
            <a:ext cx="900000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endParaRPr b="0" lang="pt-BR"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pt-BR" sz="1800" spc="-1" strike="noStrike">
                <a:solidFill>
                  <a:srgbClr val="0066cc"/>
                </a:solidFill>
                <a:latin typeface="Arial"/>
              </a:rPr>
              <a:t>Linux é uma família de sistemas operacionais baseados num mesmo kernel, que é o núcleo de um sistema operacional. Ele permite a comunicação entre componentes de hardware e software.O Linux é baseado no Unix e foi construído em torno do kernel Linux. O sistema foi lançado em 1991 e está disponível para servidores web, consoles de jogos, sistemas embarcados, desktops e computadores pessoais. Ele vem em muitas versões diferentes chamadas de distribuições.O Ubuntu é uma distribuição Linux baseada no Debian. É adequado para computação em nuvem, servidores, desktops e dispositivos de internet das coisas (IoT). A principal diferença entre Linux e Ubuntu é que o primeiro é uma família de sistemas operacionais baseada em Unix, enquanto o Ubuntu é uma distribuição Linux.</a:t>
            </a:r>
            <a:endParaRPr b="0" lang="pt-BR" sz="18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432360" y="2592000"/>
            <a:ext cx="9071640" cy="637560"/>
          </a:xfrm>
          <a:prstGeom prst="rect">
            <a:avLst/>
          </a:prstGeom>
          <a:noFill/>
          <a:ln>
            <a:noFill/>
          </a:ln>
        </p:spPr>
        <p:txBody>
          <a:bodyPr lIns="0" rIns="0" tIns="0" bIns="0" anchor="ctr">
            <a:noAutofit/>
          </a:bodyPr>
          <a:p>
            <a:pPr algn="ctr"/>
            <a:r>
              <a:rPr b="0" lang="pt-BR" sz="4400" spc="-1" strike="noStrike">
                <a:solidFill>
                  <a:srgbClr val="000000"/>
                </a:solidFill>
                <a:latin typeface="Arial"/>
              </a:rPr>
              <a:t>Muito obrigado pela sua </a:t>
            </a:r>
            <a:r>
              <a:rPr b="1" lang="pt-BR" sz="4400" spc="-1" strike="noStrike">
                <a:solidFill>
                  <a:srgbClr val="000000"/>
                </a:solidFill>
                <a:latin typeface="Arial"/>
              </a:rPr>
              <a:t>atenção</a:t>
            </a:r>
            <a:endParaRPr b="0" lang="pt-BR" sz="4400" spc="-1" strike="noStrike">
              <a:solidFill>
                <a:srgbClr val="000000"/>
              </a:solidFill>
              <a:latin typeface="Arial"/>
            </a:endParaRPr>
          </a:p>
        </p:txBody>
      </p:sp>
      <p:sp>
        <p:nvSpPr>
          <p:cNvPr id="96" name="TextShape 2"/>
          <p:cNvSpPr txBox="1"/>
          <p:nvPr/>
        </p:nvSpPr>
        <p:spPr>
          <a:xfrm>
            <a:off x="720360" y="5616000"/>
            <a:ext cx="9071640" cy="4384440"/>
          </a:xfrm>
          <a:prstGeom prst="rect">
            <a:avLst/>
          </a:prstGeom>
          <a:noFill/>
          <a:ln>
            <a:noFill/>
          </a:ln>
        </p:spPr>
        <p:txBody>
          <a:bodyPr lIns="0" rIns="0" tIns="0" bIns="0">
            <a:noAutofit/>
          </a:bodyPr>
          <a:p>
            <a:endParaRPr b="0" lang="pt-BR" sz="32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2024-04-25T09:55:10Z</dcterms:created>
  <dc:creator/>
  <dc:description/>
  <dc:language>pt-BR</dc:language>
  <cp:lastModifiedBy/>
  <dcterms:modified xsi:type="dcterms:W3CDTF">2024-04-25T10:16:05Z</dcterms:modified>
  <cp:revision>2</cp:revision>
  <dc:subject/>
  <dc:title>Blue Curve</dc:title>
</cp:coreProperties>
</file>