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6" r:id="rId3"/>
    <p:sldId id="313" r:id="rId4"/>
    <p:sldId id="268" r:id="rId5"/>
    <p:sldId id="305" r:id="rId6"/>
    <p:sldId id="306" r:id="rId7"/>
    <p:sldId id="308" r:id="rId8"/>
    <p:sldId id="309" r:id="rId9"/>
    <p:sldId id="314" r:id="rId10"/>
    <p:sldId id="315" r:id="rId11"/>
    <p:sldId id="359" r:id="rId12"/>
    <p:sldId id="351" r:id="rId13"/>
    <p:sldId id="368" r:id="rId14"/>
    <p:sldId id="369" r:id="rId15"/>
    <p:sldId id="373" r:id="rId16"/>
    <p:sldId id="353" r:id="rId17"/>
    <p:sldId id="354" r:id="rId18"/>
    <p:sldId id="356" r:id="rId19"/>
    <p:sldId id="357" r:id="rId20"/>
    <p:sldId id="358" r:id="rId21"/>
    <p:sldId id="374" r:id="rId22"/>
    <p:sldId id="296" r:id="rId23"/>
    <p:sldId id="297" r:id="rId24"/>
    <p:sldId id="375" r:id="rId25"/>
    <p:sldId id="263" r:id="rId26"/>
    <p:sldId id="266" r:id="rId27"/>
    <p:sldId id="264" r:id="rId28"/>
    <p:sldId id="299" r:id="rId29"/>
    <p:sldId id="267" r:id="rId30"/>
    <p:sldId id="304" r:id="rId31"/>
    <p:sldId id="3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8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82" autoAdjust="0"/>
  </p:normalViewPr>
  <p:slideViewPr>
    <p:cSldViewPr snapToGrid="0">
      <p:cViewPr varScale="1">
        <p:scale>
          <a:sx n="90" d="100"/>
          <a:sy n="90"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94F37-3B51-4630-A646-47931BE92F71}"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AAC1D-BC07-448E-BB16-E3570D733AD3}" type="slidenum">
              <a:rPr lang="en-US" smtClean="0"/>
              <a:t>‹#›</a:t>
            </a:fld>
            <a:endParaRPr lang="en-US"/>
          </a:p>
        </p:txBody>
      </p:sp>
    </p:spTree>
    <p:extLst>
      <p:ext uri="{BB962C8B-B14F-4D97-AF65-F5344CB8AC3E}">
        <p14:creationId xmlns:p14="http://schemas.microsoft.com/office/powerpoint/2010/main" val="406481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p>
          <a:p>
            <a:r>
              <a:rPr lang="en-US" dirty="0"/>
              <a:t>- Add navigation bar at the bottom of slides</a:t>
            </a:r>
          </a:p>
        </p:txBody>
      </p:sp>
      <p:sp>
        <p:nvSpPr>
          <p:cNvPr id="4" name="Slide Number Placeholder 3"/>
          <p:cNvSpPr>
            <a:spLocks noGrp="1"/>
          </p:cNvSpPr>
          <p:nvPr>
            <p:ph type="sldNum" sz="quarter" idx="10"/>
          </p:nvPr>
        </p:nvSpPr>
        <p:spPr/>
        <p:txBody>
          <a:bodyPr/>
          <a:lstStyle/>
          <a:p>
            <a:fld id="{5C4AAC1D-BC07-448E-BB16-E3570D733AD3}" type="slidenum">
              <a:rPr lang="en-US" smtClean="0"/>
              <a:t>1</a:t>
            </a:fld>
            <a:endParaRPr lang="en-US"/>
          </a:p>
        </p:txBody>
      </p:sp>
    </p:spTree>
    <p:extLst>
      <p:ext uri="{BB962C8B-B14F-4D97-AF65-F5344CB8AC3E}">
        <p14:creationId xmlns:p14="http://schemas.microsoft.com/office/powerpoint/2010/main" val="8619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One way to make alignment-based conformance checking more scalable is to apply divide and conquer strategies. </a:t>
            </a:r>
          </a:p>
          <a:p>
            <a:endParaRPr lang="en-US" dirty="0"/>
          </a:p>
          <a:p>
            <a:r>
              <a:rPr lang="en-US" dirty="0"/>
              <a:t>Say we would like to arrive at the following alignment where the green trace is the log trace as observed in the event log and the blue trace is the closest matching path permitted by the model. </a:t>
            </a:r>
          </a:p>
          <a:p>
            <a:r>
              <a:rPr lang="en-US" dirty="0"/>
              <a:t>Instead of trying to compute this alignment by considering the whole process, we first decompose both the net and log trace into subcomponents. Aligning sub log trace with sub models would give these subalignments. </a:t>
            </a:r>
          </a:p>
          <a:p>
            <a:r>
              <a:rPr lang="en-US" dirty="0"/>
              <a:t>Afterwards, we would join these subalignments together to arrive at the desired alignment. </a:t>
            </a:r>
          </a:p>
          <a:p>
            <a:endParaRPr lang="en-US" dirty="0"/>
          </a:p>
          <a:p>
            <a:r>
              <a:rPr lang="en-US" dirty="0"/>
              <a:t>As such we are able to decompose the problem and merge solutions to subproblems as an overall solution.</a:t>
            </a:r>
          </a:p>
        </p:txBody>
      </p:sp>
      <p:sp>
        <p:nvSpPr>
          <p:cNvPr id="4" name="3 Marcador de número de diapositiva"/>
          <p:cNvSpPr>
            <a:spLocks noGrp="1"/>
          </p:cNvSpPr>
          <p:nvPr>
            <p:ph type="sldNum" sz="quarter" idx="10"/>
          </p:nvPr>
        </p:nvSpPr>
        <p:spPr/>
        <p:txBody>
          <a:bodyPr/>
          <a:lstStyle/>
          <a:p>
            <a:fld id="{E1E2E801-0B2B-4718-846F-E9CDEA8AC3C0}" type="slidenum">
              <a:rPr lang="en-US" smtClean="0"/>
              <a:t>11</a:t>
            </a:fld>
            <a:endParaRPr lang="en-US"/>
          </a:p>
        </p:txBody>
      </p:sp>
    </p:spTree>
    <p:extLst>
      <p:ext uri="{BB962C8B-B14F-4D97-AF65-F5344CB8AC3E}">
        <p14:creationId xmlns:p14="http://schemas.microsoft.com/office/powerpoint/2010/main" val="172999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Concretely, our research questions are as follows:</a:t>
            </a:r>
          </a:p>
          <a:p>
            <a:pPr marL="171450" indent="-171450">
              <a:buFont typeface="Arial" panose="020B0604020202020204" pitchFamily="34" charset="0"/>
              <a:buChar char="•"/>
            </a:pPr>
            <a:r>
              <a:rPr lang="en-US" dirty="0"/>
              <a:t>Under what conditions can we merge subalignments from subcomponents to get an exact overall alignment?</a:t>
            </a:r>
          </a:p>
          <a:p>
            <a:pPr marL="171450" indent="-171450">
              <a:buFont typeface="Arial" panose="020B0604020202020204" pitchFamily="34" charset="0"/>
              <a:buChar char="•"/>
            </a:pPr>
            <a:r>
              <a:rPr lang="en-US" dirty="0"/>
              <a:t>How to decompose processes to maximize performance gains?</a:t>
            </a:r>
            <a:endParaRPr lang="en-US" b="1" dirty="0"/>
          </a:p>
          <a:p>
            <a:pPr marL="171450" indent="-171450">
              <a:buFont typeface="Arial" panose="020B0604020202020204" pitchFamily="34" charset="0"/>
              <a:buChar char="•"/>
            </a:pPr>
            <a:r>
              <a:rPr lang="en-US" dirty="0"/>
              <a:t>Extending decomposed alignments to data-aware process models.</a:t>
            </a:r>
          </a:p>
        </p:txBody>
      </p:sp>
      <p:sp>
        <p:nvSpPr>
          <p:cNvPr id="4" name="Slide Number Placeholder 3"/>
          <p:cNvSpPr>
            <a:spLocks noGrp="1"/>
          </p:cNvSpPr>
          <p:nvPr>
            <p:ph type="sldNum" sz="quarter" idx="10"/>
          </p:nvPr>
        </p:nvSpPr>
        <p:spPr/>
        <p:txBody>
          <a:bodyPr/>
          <a:lstStyle/>
          <a:p>
            <a:fld id="{5C4AAC1D-BC07-448E-BB16-E3570D733AD3}" type="slidenum">
              <a:rPr lang="en-US" smtClean="0"/>
              <a:t>12</a:t>
            </a:fld>
            <a:endParaRPr lang="en-US"/>
          </a:p>
        </p:txBody>
      </p:sp>
    </p:spTree>
    <p:extLst>
      <p:ext uri="{BB962C8B-B14F-4D97-AF65-F5344CB8AC3E}">
        <p14:creationId xmlns:p14="http://schemas.microsoft.com/office/powerpoint/2010/main" val="405465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evaluate this idea with regards to three challenges:</a:t>
            </a:r>
          </a:p>
          <a:p>
            <a:pPr marL="171450" indent="-171450">
              <a:buFontTx/>
              <a:buChar char="-"/>
            </a:pPr>
            <a:r>
              <a:rPr lang="en-US" dirty="0"/>
              <a:t>What sort of guarantees does the decomposition technique offers? And more importantly can we guarantee that the merged alignment corresponds exactly to the alignment that we would have gotten under the monolithic or overall approach?</a:t>
            </a:r>
          </a:p>
          <a:p>
            <a:pPr marL="171450" indent="-171450">
              <a:buFontTx/>
              <a:buChar char="-"/>
            </a:pPr>
            <a:r>
              <a:rPr lang="en-US" dirty="0"/>
              <a:t>Is the decomposition approach faster than the monolithic or the overall approach?</a:t>
            </a:r>
          </a:p>
          <a:p>
            <a:pPr marL="171450" indent="-171450">
              <a:buFontTx/>
              <a:buChar char="-"/>
            </a:pPr>
            <a:r>
              <a:rPr lang="en-US" dirty="0"/>
              <a:t>How to decompose the overall model and log?</a:t>
            </a:r>
          </a:p>
          <a:p>
            <a:pPr marL="171450" indent="-171450">
              <a:buFontTx/>
              <a:buChar char="-"/>
            </a:pPr>
            <a:r>
              <a:rPr lang="en-US" dirty="0"/>
              <a:t>A wide range of process modelling notations are used, in order to make decomposition techniques widely applicable, there is a need to extend the techniques to other process modelling notations as well. Furthermore, in the current examples, we have only considered the order of executions of activities, there are other data related to the process such as organizational data such as resources or numerical values associated with activities such as price or cost.</a:t>
            </a:r>
          </a:p>
          <a:p>
            <a:pPr marL="0" indent="0">
              <a:buFontTx/>
              <a:buNone/>
            </a:pPr>
            <a:endParaRPr lang="en-US" dirty="0"/>
          </a:p>
          <a:p>
            <a:pPr marL="0" indent="0">
              <a:buFontTx/>
              <a:buNone/>
            </a:pPr>
            <a:r>
              <a:rPr lang="en-US" dirty="0"/>
              <a:t>We first look at the guarantees offered by the decomposition approach.</a:t>
            </a:r>
          </a:p>
        </p:txBody>
      </p:sp>
      <p:sp>
        <p:nvSpPr>
          <p:cNvPr id="4" name="Slide Number Placeholder 3"/>
          <p:cNvSpPr>
            <a:spLocks noGrp="1"/>
          </p:cNvSpPr>
          <p:nvPr>
            <p:ph type="sldNum" sz="quarter" idx="10"/>
          </p:nvPr>
        </p:nvSpPr>
        <p:spPr/>
        <p:txBody>
          <a:bodyPr/>
          <a:lstStyle/>
          <a:p>
            <a:fld id="{5C4AAC1D-BC07-448E-BB16-E3570D733AD3}" type="slidenum">
              <a:rPr lang="en-US" smtClean="0"/>
              <a:t>13</a:t>
            </a:fld>
            <a:endParaRPr lang="en-US"/>
          </a:p>
        </p:txBody>
      </p:sp>
    </p:spTree>
    <p:extLst>
      <p:ext uri="{BB962C8B-B14F-4D97-AF65-F5344CB8AC3E}">
        <p14:creationId xmlns:p14="http://schemas.microsoft.com/office/powerpoint/2010/main" val="89863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presenting details of our proposed solution that addresses the challenges, there is a need to give a note about the application of decomposition techniques for alignment-based conformance checking. The application of decomposition techniques is not a new idea in itself, there are a few existing work on the application of decomposition techniques. However, one common point about existing decomposition techniques is that they are not focused on giving a complete solution where the merged subalignment corresponds exactly to the alignment that we would have gotten under the monolithic approach. Instead, existing techniques are focused on the decision problem of whether if there is a deviation and the identification of problematic areas at a subcomponent level.</a:t>
            </a:r>
          </a:p>
          <a:p>
            <a:endParaRPr lang="en-US" dirty="0"/>
          </a:p>
          <a:p>
            <a:r>
              <a:rPr lang="en-US" dirty="0"/>
              <a:t>Our proposed solution addresses directly the original problem of aligning reality as observed from recorded events with the closest matching path permitted by the model. There are many scenarios where this global exact evaluation is required. For example, existing decomposition techniques cannot provide any guaranteed diagnosis to questions such as at which point does a case deviates with respect to the overall process or compare the quality of two models in describing the reality as observed by the recorded events.</a:t>
            </a:r>
          </a:p>
        </p:txBody>
      </p:sp>
      <p:sp>
        <p:nvSpPr>
          <p:cNvPr id="4" name="Slide Number Placeholder 3"/>
          <p:cNvSpPr>
            <a:spLocks noGrp="1"/>
          </p:cNvSpPr>
          <p:nvPr>
            <p:ph type="sldNum" sz="quarter" idx="10"/>
          </p:nvPr>
        </p:nvSpPr>
        <p:spPr/>
        <p:txBody>
          <a:bodyPr/>
          <a:lstStyle/>
          <a:p>
            <a:fld id="{5C4AAC1D-BC07-448E-BB16-E3570D733AD3}" type="slidenum">
              <a:rPr lang="en-US" smtClean="0"/>
              <a:t>14</a:t>
            </a:fld>
            <a:endParaRPr lang="en-US"/>
          </a:p>
        </p:txBody>
      </p:sp>
    </p:spTree>
    <p:extLst>
      <p:ext uri="{BB962C8B-B14F-4D97-AF65-F5344CB8AC3E}">
        <p14:creationId xmlns:p14="http://schemas.microsoft.com/office/powerpoint/2010/main" val="165274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evaluate this idea with regards to three challenges:</a:t>
            </a:r>
          </a:p>
          <a:p>
            <a:pPr marL="171450" indent="-171450">
              <a:buFontTx/>
              <a:buChar char="-"/>
            </a:pPr>
            <a:r>
              <a:rPr lang="en-US" dirty="0"/>
              <a:t>What sort of guarantees does the decomposition technique offers?</a:t>
            </a:r>
          </a:p>
          <a:p>
            <a:pPr marL="171450" indent="-171450">
              <a:buFontTx/>
              <a:buChar char="-"/>
            </a:pPr>
            <a:r>
              <a:rPr lang="en-US" dirty="0"/>
              <a:t>Is the decomposition approach faster than the monolithic or the overall approach?</a:t>
            </a:r>
          </a:p>
          <a:p>
            <a:pPr marL="171450" indent="-171450">
              <a:buFontTx/>
              <a:buChar char="-"/>
            </a:pPr>
            <a:r>
              <a:rPr lang="en-US" dirty="0"/>
              <a:t>And does the decomposition approach give a complete solution such the recomposed alignment is the same as the alignment given by the monolithic approach?</a:t>
            </a:r>
          </a:p>
          <a:p>
            <a:pPr marL="0" indent="0">
              <a:buFontTx/>
              <a:buNone/>
            </a:pPr>
            <a:endParaRPr lang="en-US" dirty="0"/>
          </a:p>
          <a:p>
            <a:pPr marL="0" indent="0">
              <a:buFontTx/>
              <a:buNone/>
            </a:pPr>
            <a:r>
              <a:rPr lang="en-US" dirty="0"/>
              <a:t>We first look at the guarantees offered by the decomposition approach.</a:t>
            </a:r>
          </a:p>
        </p:txBody>
      </p:sp>
      <p:sp>
        <p:nvSpPr>
          <p:cNvPr id="4" name="Slide Number Placeholder 3"/>
          <p:cNvSpPr>
            <a:spLocks noGrp="1"/>
          </p:cNvSpPr>
          <p:nvPr>
            <p:ph type="sldNum" sz="quarter" idx="10"/>
          </p:nvPr>
        </p:nvSpPr>
        <p:spPr/>
        <p:txBody>
          <a:bodyPr/>
          <a:lstStyle/>
          <a:p>
            <a:fld id="{5C4AAC1D-BC07-448E-BB16-E3570D733AD3}" type="slidenum">
              <a:rPr lang="en-US" smtClean="0"/>
              <a:t>15</a:t>
            </a:fld>
            <a:endParaRPr lang="en-US"/>
          </a:p>
        </p:txBody>
      </p:sp>
    </p:spTree>
    <p:extLst>
      <p:ext uri="{BB962C8B-B14F-4D97-AF65-F5344CB8AC3E}">
        <p14:creationId xmlns:p14="http://schemas.microsoft.com/office/powerpoint/2010/main" val="338153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we can merge subalignments together to get an exact overall alignment if the borders of subalignments are in agreement. </a:t>
            </a:r>
          </a:p>
          <a:p>
            <a:r>
              <a:rPr lang="en-US" dirty="0"/>
              <a:t>Say we have the log trace ABBCE and the closest path permitted by the model as ABCDE and we would like to align the two traces in a decomposed manner. </a:t>
            </a:r>
          </a:p>
          <a:p>
            <a:r>
              <a:rPr lang="en-US" dirty="0"/>
              <a:t>First rather than trying to align the two traces as a whole, we split the two traces on a selected border activity, such as activity C. </a:t>
            </a:r>
          </a:p>
          <a:p>
            <a:r>
              <a:rPr lang="en-US" dirty="0"/>
              <a:t>Then we align the two sets of </a:t>
            </a:r>
            <a:r>
              <a:rPr lang="en-US" dirty="0" err="1"/>
              <a:t>subtraces</a:t>
            </a:r>
            <a:r>
              <a:rPr lang="en-US" dirty="0"/>
              <a:t> separately as such. </a:t>
            </a:r>
          </a:p>
          <a:p>
            <a:r>
              <a:rPr lang="en-US" dirty="0"/>
              <a:t>And the idea is that we notice that the moves associated to activity C of the two subalignments are the same and therefore in agreement. This means that we can merge the subalignments together without conflict to get an overall alignment. </a:t>
            </a:r>
          </a:p>
        </p:txBody>
      </p:sp>
      <p:sp>
        <p:nvSpPr>
          <p:cNvPr id="4" name="Slide Number Placeholder 3"/>
          <p:cNvSpPr>
            <a:spLocks noGrp="1"/>
          </p:cNvSpPr>
          <p:nvPr>
            <p:ph type="sldNum" sz="quarter" idx="10"/>
          </p:nvPr>
        </p:nvSpPr>
        <p:spPr/>
        <p:txBody>
          <a:bodyPr/>
          <a:lstStyle/>
          <a:p>
            <a:fld id="{5C4AAC1D-BC07-448E-BB16-E3570D733AD3}" type="slidenum">
              <a:rPr lang="en-US" smtClean="0"/>
              <a:t>16</a:t>
            </a:fld>
            <a:endParaRPr lang="en-US"/>
          </a:p>
        </p:txBody>
      </p:sp>
    </p:spTree>
    <p:extLst>
      <p:ext uri="{BB962C8B-B14F-4D97-AF65-F5344CB8AC3E}">
        <p14:creationId xmlns:p14="http://schemas.microsoft.com/office/powerpoint/2010/main" val="418726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Coincidentally, this corresponds to the desired overall alignment that we would have gotten if we were to align the two traces without decomposition.</a:t>
            </a:r>
          </a:p>
          <a:p>
            <a:endParaRPr lang="en-US" dirty="0"/>
          </a:p>
        </p:txBody>
      </p:sp>
      <p:sp>
        <p:nvSpPr>
          <p:cNvPr id="4" name="Slide Number Placeholder 3"/>
          <p:cNvSpPr>
            <a:spLocks noGrp="1"/>
          </p:cNvSpPr>
          <p:nvPr>
            <p:ph type="sldNum" sz="quarter" idx="10"/>
          </p:nvPr>
        </p:nvSpPr>
        <p:spPr/>
        <p:txBody>
          <a:bodyPr/>
          <a:lstStyle/>
          <a:p>
            <a:fld id="{5C4AAC1D-BC07-448E-BB16-E3570D733AD3}" type="slidenum">
              <a:rPr lang="en-US" smtClean="0"/>
              <a:t>17</a:t>
            </a:fld>
            <a:endParaRPr lang="en-US"/>
          </a:p>
        </p:txBody>
      </p:sp>
    </p:spTree>
    <p:extLst>
      <p:ext uri="{BB962C8B-B14F-4D97-AF65-F5344CB8AC3E}">
        <p14:creationId xmlns:p14="http://schemas.microsoft.com/office/powerpoint/2010/main" val="377126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moves corresponding to border activities might not be always in agreement. Consider the log trace ACBDE and its closest path permitted by the model as ABCDE. Same as before we decompose the traces before aligning the </a:t>
            </a:r>
            <a:r>
              <a:rPr lang="en-US" dirty="0" err="1"/>
              <a:t>subtraces</a:t>
            </a:r>
            <a:r>
              <a:rPr lang="en-US" dirty="0"/>
              <a:t> as two subalignments. We notice that the moves corresponding to the border activity C are not in agreement because activity B and C are swapped in the first log trace which results in mismatches and since activity B is not in the second set of traces, this mismatch is not detected. This means that the two subalignments cannot be merged as one.</a:t>
            </a:r>
          </a:p>
        </p:txBody>
      </p:sp>
      <p:sp>
        <p:nvSpPr>
          <p:cNvPr id="4" name="Slide Number Placeholder 3"/>
          <p:cNvSpPr>
            <a:spLocks noGrp="1"/>
          </p:cNvSpPr>
          <p:nvPr>
            <p:ph type="sldNum" sz="quarter" idx="10"/>
          </p:nvPr>
        </p:nvSpPr>
        <p:spPr/>
        <p:txBody>
          <a:bodyPr/>
          <a:lstStyle/>
          <a:p>
            <a:fld id="{5C4AAC1D-BC07-448E-BB16-E3570D733AD3}" type="slidenum">
              <a:rPr lang="en-US" smtClean="0"/>
              <a:t>18</a:t>
            </a:fld>
            <a:endParaRPr lang="en-US"/>
          </a:p>
        </p:txBody>
      </p:sp>
    </p:spTree>
    <p:extLst>
      <p:ext uri="{BB962C8B-B14F-4D97-AF65-F5344CB8AC3E}">
        <p14:creationId xmlns:p14="http://schemas.microsoft.com/office/powerpoint/2010/main" val="431984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solution to such border agreement issue is to simply merge the log trace and model trace on the problematic border activity and redo the alignment with the merged traces. In this case, it would be the same as aligning the traces without decomposition. </a:t>
            </a:r>
          </a:p>
        </p:txBody>
      </p:sp>
      <p:sp>
        <p:nvSpPr>
          <p:cNvPr id="4" name="Slide Number Placeholder 3"/>
          <p:cNvSpPr>
            <a:spLocks noGrp="1"/>
          </p:cNvSpPr>
          <p:nvPr>
            <p:ph type="sldNum" sz="quarter" idx="10"/>
          </p:nvPr>
        </p:nvSpPr>
        <p:spPr/>
        <p:txBody>
          <a:bodyPr/>
          <a:lstStyle/>
          <a:p>
            <a:fld id="{5C4AAC1D-BC07-448E-BB16-E3570D733AD3}" type="slidenum">
              <a:rPr lang="en-US" smtClean="0"/>
              <a:t>19</a:t>
            </a:fld>
            <a:endParaRPr lang="en-US"/>
          </a:p>
        </p:txBody>
      </p:sp>
    </p:spTree>
    <p:extLst>
      <p:ext uri="{BB962C8B-B14F-4D97-AF65-F5344CB8AC3E}">
        <p14:creationId xmlns:p14="http://schemas.microsoft.com/office/powerpoint/2010/main" val="338522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defined border agreement as the condition under which subalignments can be merged as an optimal overall alignment and the solution to resolve border agreement issues, we designed an iterative framework where given a pair of process model and event log, we first decompose the two into a set of n subcomponent pairs, then we would align each of the subcomponent pair separately and then try to merge the resulting subalignments if they fulfill the border agreement condition.</a:t>
            </a:r>
          </a:p>
          <a:p>
            <a:r>
              <a:rPr lang="en-US" dirty="0"/>
              <a:t>Those that do fulfill the condition are saved and for those that do not fulfill the condition, we try to resolve the border agreement issues by merging the </a:t>
            </a:r>
            <a:r>
              <a:rPr lang="en-US" dirty="0" err="1"/>
              <a:t>subtraces</a:t>
            </a:r>
            <a:r>
              <a:rPr lang="en-US" dirty="0"/>
              <a:t> and </a:t>
            </a:r>
            <a:r>
              <a:rPr lang="en-US" dirty="0" err="1"/>
              <a:t>submodels</a:t>
            </a:r>
            <a:r>
              <a:rPr lang="en-US" dirty="0"/>
              <a:t> upon problematic border activities before iterating through the alignment process again. </a:t>
            </a:r>
          </a:p>
          <a:p>
            <a:r>
              <a:rPr lang="en-US" dirty="0"/>
              <a:t>Once all the traces have been aligned, we output the results.</a:t>
            </a:r>
          </a:p>
        </p:txBody>
      </p:sp>
      <p:sp>
        <p:nvSpPr>
          <p:cNvPr id="4" name="Slide Number Placeholder 3"/>
          <p:cNvSpPr>
            <a:spLocks noGrp="1"/>
          </p:cNvSpPr>
          <p:nvPr>
            <p:ph type="sldNum" sz="quarter" idx="10"/>
          </p:nvPr>
        </p:nvSpPr>
        <p:spPr/>
        <p:txBody>
          <a:bodyPr/>
          <a:lstStyle/>
          <a:p>
            <a:fld id="{5C4AAC1D-BC07-448E-BB16-E3570D733AD3}" type="slidenum">
              <a:rPr lang="en-US" smtClean="0"/>
              <a:t>20</a:t>
            </a:fld>
            <a:endParaRPr lang="en-US"/>
          </a:p>
        </p:txBody>
      </p:sp>
    </p:spTree>
    <p:extLst>
      <p:ext uri="{BB962C8B-B14F-4D97-AF65-F5344CB8AC3E}">
        <p14:creationId xmlns:p14="http://schemas.microsoft.com/office/powerpoint/2010/main" val="167692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We can visualize conformance checking by a model and a sequence of recorded events for a particular case also known as a log trace. </a:t>
            </a:r>
          </a:p>
          <a:p>
            <a:r>
              <a:rPr lang="en-US" dirty="0"/>
              <a:t>In particular, we are comparing the two by aligning the log trace with the closest matching path permitted by the model. (animation).</a:t>
            </a:r>
          </a:p>
          <a:p>
            <a:r>
              <a:rPr lang="en-US" dirty="0"/>
              <a:t>This is in essence checking whether if “what we think is happening” matches up with “what really is happening”. (animation). </a:t>
            </a:r>
          </a:p>
          <a:p>
            <a:r>
              <a:rPr lang="en-US" dirty="0"/>
              <a:t>Often the reality deviates from the model and in this case, the alignment would pinpoint exactly where the mismatch is occurring and this would prompt further analysis for its cause. In a real life application such as conformance checking for a new credit card application process, a deviation might be indicating misconducts such as employees not following bank protocols fully. It could also be something to do with the bank protocol not considering exceptional scenarios that occur in reality. </a:t>
            </a:r>
          </a:p>
          <a:p>
            <a:endParaRPr lang="en-US" dirty="0"/>
          </a:p>
          <a:p>
            <a:r>
              <a:rPr lang="en-US" dirty="0"/>
              <a:t>Either way, whether it is with the intention of identifying deviating cases or evaluating the quality of process models on describing the reality. Being able to compute a globally optimal alignment with detailed diagnosis on deviations is important and useful for improving processes. Next we look at how deviation can be visualized in an alignment.</a:t>
            </a:r>
          </a:p>
        </p:txBody>
      </p:sp>
      <p:sp>
        <p:nvSpPr>
          <p:cNvPr id="4" name="3 Marcador de número de diapositiva"/>
          <p:cNvSpPr>
            <a:spLocks noGrp="1"/>
          </p:cNvSpPr>
          <p:nvPr>
            <p:ph type="sldNum" sz="quarter" idx="10"/>
          </p:nvPr>
        </p:nvSpPr>
        <p:spPr/>
        <p:txBody>
          <a:bodyPr/>
          <a:lstStyle/>
          <a:p>
            <a:fld id="{E1E2E801-0B2B-4718-846F-E9CDEA8AC3C0}" type="slidenum">
              <a:rPr lang="en-US" smtClean="0"/>
              <a:t>3</a:t>
            </a:fld>
            <a:endParaRPr lang="en-US"/>
          </a:p>
        </p:txBody>
      </p:sp>
    </p:spTree>
    <p:extLst>
      <p:ext uri="{BB962C8B-B14F-4D97-AF65-F5344CB8AC3E}">
        <p14:creationId xmlns:p14="http://schemas.microsoft.com/office/powerpoint/2010/main" val="102587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evaluate this idea with regards to three challenges:</a:t>
            </a:r>
          </a:p>
          <a:p>
            <a:pPr marL="171450" indent="-171450">
              <a:buFontTx/>
              <a:buChar char="-"/>
            </a:pPr>
            <a:r>
              <a:rPr lang="en-US" dirty="0"/>
              <a:t>What sort of guarantees does the decomposition technique offers?</a:t>
            </a:r>
          </a:p>
          <a:p>
            <a:pPr marL="171450" indent="-171450">
              <a:buFontTx/>
              <a:buChar char="-"/>
            </a:pPr>
            <a:r>
              <a:rPr lang="en-US" dirty="0"/>
              <a:t>Is the decomposition approach faster than the monolithic or the overall approach?</a:t>
            </a:r>
          </a:p>
          <a:p>
            <a:pPr marL="171450" indent="-171450">
              <a:buFontTx/>
              <a:buChar char="-"/>
            </a:pPr>
            <a:r>
              <a:rPr lang="en-US" dirty="0"/>
              <a:t>And does the decomposition approach give a complete solution such the recomposed alignment is the same as the alignment given by the monolithic approach?</a:t>
            </a:r>
          </a:p>
          <a:p>
            <a:pPr marL="0" indent="0">
              <a:buFontTx/>
              <a:buNone/>
            </a:pPr>
            <a:endParaRPr lang="en-US" dirty="0"/>
          </a:p>
          <a:p>
            <a:pPr marL="0" indent="0">
              <a:buFontTx/>
              <a:buNone/>
            </a:pPr>
            <a:r>
              <a:rPr lang="en-US" dirty="0"/>
              <a:t>We first look at the guarantees offered by the decomposition approach.</a:t>
            </a:r>
          </a:p>
        </p:txBody>
      </p:sp>
      <p:sp>
        <p:nvSpPr>
          <p:cNvPr id="4" name="Slide Number Placeholder 3"/>
          <p:cNvSpPr>
            <a:spLocks noGrp="1"/>
          </p:cNvSpPr>
          <p:nvPr>
            <p:ph type="sldNum" sz="quarter" idx="10"/>
          </p:nvPr>
        </p:nvSpPr>
        <p:spPr/>
        <p:txBody>
          <a:bodyPr/>
          <a:lstStyle/>
          <a:p>
            <a:fld id="{5C4AAC1D-BC07-448E-BB16-E3570D733AD3}" type="slidenum">
              <a:rPr lang="en-US" smtClean="0"/>
              <a:t>21</a:t>
            </a:fld>
            <a:endParaRPr lang="en-US"/>
          </a:p>
        </p:txBody>
      </p:sp>
    </p:spTree>
    <p:extLst>
      <p:ext uri="{BB962C8B-B14F-4D97-AF65-F5344CB8AC3E}">
        <p14:creationId xmlns:p14="http://schemas.microsoft.com/office/powerpoint/2010/main" val="2000203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implemented the proposed framework in ProM which is an open source framework for research in Process Mining and have conducted experiments using the framework. </a:t>
            </a:r>
          </a:p>
          <a:p>
            <a:r>
              <a:rPr lang="en-US" dirty="0"/>
              <a:t>The following two charts compares the performance in alignment and the computation of conformance metrics under the proposed </a:t>
            </a:r>
            <a:r>
              <a:rPr lang="en-US" dirty="0" err="1"/>
              <a:t>recomposition</a:t>
            </a:r>
            <a:r>
              <a:rPr lang="en-US" dirty="0"/>
              <a:t> approach and the monolithic approach on a set of 15 synthetic datasets injected with noise. Each dataset is a pair of process model and an event log with 1000 cases. </a:t>
            </a:r>
          </a:p>
          <a:p>
            <a:r>
              <a:rPr lang="en-US" dirty="0"/>
              <a:t>The bar chart on the right shows the computation time under both approaches with time in seconds and at a logarithmic scale. We can observe: </a:t>
            </a:r>
          </a:p>
          <a:p>
            <a:pPr marL="228600" indent="-228600">
              <a:buAutoNum type="arabicPeriod"/>
            </a:pPr>
            <a:r>
              <a:rPr lang="en-US" dirty="0"/>
              <a:t>The </a:t>
            </a:r>
            <a:r>
              <a:rPr lang="en-US" dirty="0" err="1"/>
              <a:t>recomposition</a:t>
            </a:r>
            <a:r>
              <a:rPr lang="en-US" dirty="0"/>
              <a:t> approach is significantly faster than the monolithic approach for all datasets</a:t>
            </a:r>
          </a:p>
          <a:p>
            <a:pPr marL="0" indent="0">
              <a:buNone/>
            </a:pPr>
            <a:endParaRPr lang="en-US" dirty="0"/>
          </a:p>
          <a:p>
            <a:pPr marL="0" indent="0">
              <a:buNone/>
            </a:pPr>
            <a:r>
              <a:rPr lang="en-US" dirty="0"/>
              <a:t>If we then computed the speedup of the </a:t>
            </a:r>
            <a:r>
              <a:rPr lang="en-US" dirty="0" err="1"/>
              <a:t>recomposition</a:t>
            </a:r>
            <a:r>
              <a:rPr lang="en-US" dirty="0"/>
              <a:t> approach over the monolithic approach, we would get the chart on the left. The x axis is the average trace lengths of the datasets which serves as an indicator of size and process complexity. The y axis is the speedup factor shown in a logarithmic scale. For example, a speedup of 2.4 means that the </a:t>
            </a:r>
            <a:r>
              <a:rPr lang="en-US" dirty="0" err="1"/>
              <a:t>recomposition</a:t>
            </a:r>
            <a:r>
              <a:rPr lang="en-US" dirty="0"/>
              <a:t> approach is 2.4 times faster than the monolithic approach. We can see that the performance gains from adopting the </a:t>
            </a:r>
            <a:r>
              <a:rPr lang="en-US" dirty="0" err="1"/>
              <a:t>recomposition</a:t>
            </a:r>
            <a:r>
              <a:rPr lang="en-US" dirty="0"/>
              <a:t> approach increases as the datasets get more complex.</a:t>
            </a:r>
          </a:p>
        </p:txBody>
      </p:sp>
      <p:sp>
        <p:nvSpPr>
          <p:cNvPr id="4" name="Slide Number Placeholder 3"/>
          <p:cNvSpPr>
            <a:spLocks noGrp="1"/>
          </p:cNvSpPr>
          <p:nvPr>
            <p:ph type="sldNum" sz="quarter" idx="10"/>
          </p:nvPr>
        </p:nvSpPr>
        <p:spPr/>
        <p:txBody>
          <a:bodyPr/>
          <a:lstStyle/>
          <a:p>
            <a:fld id="{5C4AAC1D-BC07-448E-BB16-E3570D733AD3}" type="slidenum">
              <a:rPr lang="en-US" smtClean="0"/>
              <a:t>22</a:t>
            </a:fld>
            <a:endParaRPr lang="en-US"/>
          </a:p>
        </p:txBody>
      </p:sp>
    </p:spTree>
    <p:extLst>
      <p:ext uri="{BB962C8B-B14F-4D97-AF65-F5344CB8AC3E}">
        <p14:creationId xmlns:p14="http://schemas.microsoft.com/office/powerpoint/2010/main" val="2249966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two screenshots of our implementation at the ProM framework. </a:t>
            </a:r>
          </a:p>
          <a:p>
            <a:r>
              <a:rPr lang="en-US" dirty="0"/>
              <a:t>The right is a screenshot of a dialog where the user can configure different parameters such as the threshold for the overall calculation time. The left is a screenshot of the resulting alignments for each case in the event log.</a:t>
            </a:r>
          </a:p>
        </p:txBody>
      </p:sp>
      <p:sp>
        <p:nvSpPr>
          <p:cNvPr id="4" name="Slide Number Placeholder 3"/>
          <p:cNvSpPr>
            <a:spLocks noGrp="1"/>
          </p:cNvSpPr>
          <p:nvPr>
            <p:ph type="sldNum" sz="quarter" idx="10"/>
          </p:nvPr>
        </p:nvSpPr>
        <p:spPr/>
        <p:txBody>
          <a:bodyPr/>
          <a:lstStyle/>
          <a:p>
            <a:fld id="{5C4AAC1D-BC07-448E-BB16-E3570D733AD3}" type="slidenum">
              <a:rPr lang="en-US" smtClean="0"/>
              <a:t>23</a:t>
            </a:fld>
            <a:endParaRPr lang="en-US"/>
          </a:p>
        </p:txBody>
      </p:sp>
    </p:spTree>
    <p:extLst>
      <p:ext uri="{BB962C8B-B14F-4D97-AF65-F5344CB8AC3E}">
        <p14:creationId xmlns:p14="http://schemas.microsoft.com/office/powerpoint/2010/main" val="164059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our current results have provided insights to the first two challenges of the application of decomposition techniques to alignment-based conformance checking. Next we will be looking into how to resolve the following two challenges and others that might emerge during the process.</a:t>
            </a:r>
          </a:p>
        </p:txBody>
      </p:sp>
      <p:sp>
        <p:nvSpPr>
          <p:cNvPr id="4" name="Slide Number Placeholder 3"/>
          <p:cNvSpPr>
            <a:spLocks noGrp="1"/>
          </p:cNvSpPr>
          <p:nvPr>
            <p:ph type="sldNum" sz="quarter" idx="10"/>
          </p:nvPr>
        </p:nvSpPr>
        <p:spPr/>
        <p:txBody>
          <a:bodyPr/>
          <a:lstStyle/>
          <a:p>
            <a:fld id="{5C4AAC1D-BC07-448E-BB16-E3570D733AD3}" type="slidenum">
              <a:rPr lang="en-US" smtClean="0"/>
              <a:t>24</a:t>
            </a:fld>
            <a:endParaRPr lang="en-US"/>
          </a:p>
        </p:txBody>
      </p:sp>
    </p:spTree>
    <p:extLst>
      <p:ext uri="{BB962C8B-B14F-4D97-AF65-F5344CB8AC3E}">
        <p14:creationId xmlns:p14="http://schemas.microsoft.com/office/powerpoint/2010/main" val="1014758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major limitations to the </a:t>
            </a:r>
            <a:r>
              <a:rPr lang="en-US" dirty="0" err="1"/>
              <a:t>recomposition</a:t>
            </a:r>
            <a:r>
              <a:rPr lang="en-US" dirty="0"/>
              <a:t> framework. </a:t>
            </a:r>
          </a:p>
          <a:p>
            <a:r>
              <a:rPr lang="en-US" dirty="0"/>
              <a:t>Subcomponents might never reach border agreement so that the solutions on the subcomponent level can be merged to correspond to the exact overall solution. We are now trying to give more control over this through techniques that encourage border agreements.</a:t>
            </a:r>
          </a:p>
          <a:p>
            <a:r>
              <a:rPr lang="en-US" dirty="0"/>
              <a:t>The choice of decomposition strategy has a significant impact on performance where an inappropriate decomposition strategy might actually result in slower time. We have yet to conduct a study to investigate this aspect.</a:t>
            </a:r>
          </a:p>
          <a:p>
            <a:r>
              <a:rPr lang="en-US" dirty="0"/>
              <a:t>Having significantly improved the performance of the alignment process, we find that the computation of conformance metrics is now a bottleneck so that computing metric values takes a long time. This motivates our current work on introducing new conformance metrics.</a:t>
            </a:r>
          </a:p>
        </p:txBody>
      </p:sp>
      <p:sp>
        <p:nvSpPr>
          <p:cNvPr id="4" name="Slide Number Placeholder 3"/>
          <p:cNvSpPr>
            <a:spLocks noGrp="1"/>
          </p:cNvSpPr>
          <p:nvPr>
            <p:ph type="sldNum" sz="quarter" idx="10"/>
          </p:nvPr>
        </p:nvSpPr>
        <p:spPr/>
        <p:txBody>
          <a:bodyPr/>
          <a:lstStyle/>
          <a:p>
            <a:fld id="{5C4AAC1D-BC07-448E-BB16-E3570D733AD3}" type="slidenum">
              <a:rPr lang="en-US" smtClean="0"/>
              <a:t>25</a:t>
            </a:fld>
            <a:endParaRPr lang="en-US"/>
          </a:p>
        </p:txBody>
      </p:sp>
    </p:spTree>
    <p:extLst>
      <p:ext uri="{BB962C8B-B14F-4D97-AF65-F5344CB8AC3E}">
        <p14:creationId xmlns:p14="http://schemas.microsoft.com/office/powerpoint/2010/main" val="4263749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our proposed framework contributes to alignment-based conformance checking which is used to identify deviations between process models and how the process is actually executed.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proposed framework gives a complete solution so that decomposition techniques can be applied to compute an exact overall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decomposition of the problem results in faster times, this increases the applicability of alignment-based conformance checking to industrial-sized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but not least, conformance checking is an area of interest in both the academic field and the industry.</a:t>
            </a:r>
          </a:p>
        </p:txBody>
      </p:sp>
      <p:sp>
        <p:nvSpPr>
          <p:cNvPr id="4" name="Slide Number Placeholder 3"/>
          <p:cNvSpPr>
            <a:spLocks noGrp="1"/>
          </p:cNvSpPr>
          <p:nvPr>
            <p:ph type="sldNum" sz="quarter" idx="10"/>
          </p:nvPr>
        </p:nvSpPr>
        <p:spPr/>
        <p:txBody>
          <a:bodyPr/>
          <a:lstStyle/>
          <a:p>
            <a:fld id="{5C4AAC1D-BC07-448E-BB16-E3570D733AD3}" type="slidenum">
              <a:rPr lang="en-US" smtClean="0"/>
              <a:t>26</a:t>
            </a:fld>
            <a:endParaRPr lang="en-US"/>
          </a:p>
        </p:txBody>
      </p:sp>
    </p:spTree>
    <p:extLst>
      <p:ext uri="{BB962C8B-B14F-4D97-AF65-F5344CB8AC3E}">
        <p14:creationId xmlns:p14="http://schemas.microsoft.com/office/powerpoint/2010/main" val="375495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I present the current state of investigation.</a:t>
            </a:r>
          </a:p>
          <a:p>
            <a:r>
              <a:rPr lang="en-US" dirty="0"/>
              <a:t>I officially started the doctorate program in the second semester of 2016 but we have been doing research for a little over a year and we are now on the verge of sending a paper on our results. Also as mentioned, one limitation that we found is in the computation of conformance metrics, we have been working on this and we are writing up the related solution to be sent. </a:t>
            </a:r>
          </a:p>
          <a:p>
            <a:r>
              <a:rPr lang="en-US" dirty="0"/>
              <a:t>The next stage will be on extending to other process modeling notations and investigating new decomposition strategies.</a:t>
            </a:r>
          </a:p>
        </p:txBody>
      </p:sp>
      <p:sp>
        <p:nvSpPr>
          <p:cNvPr id="4" name="Slide Number Placeholder 3"/>
          <p:cNvSpPr>
            <a:spLocks noGrp="1"/>
          </p:cNvSpPr>
          <p:nvPr>
            <p:ph type="sldNum" sz="quarter" idx="10"/>
          </p:nvPr>
        </p:nvSpPr>
        <p:spPr/>
        <p:txBody>
          <a:bodyPr/>
          <a:lstStyle/>
          <a:p>
            <a:fld id="{5C4AAC1D-BC07-448E-BB16-E3570D733AD3}" type="slidenum">
              <a:rPr lang="en-US" smtClean="0"/>
              <a:t>27</a:t>
            </a:fld>
            <a:endParaRPr lang="en-US"/>
          </a:p>
        </p:txBody>
      </p:sp>
    </p:spTree>
    <p:extLst>
      <p:ext uri="{BB962C8B-B14F-4D97-AF65-F5344CB8AC3E}">
        <p14:creationId xmlns:p14="http://schemas.microsoft.com/office/powerpoint/2010/main" val="1933380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also be doing the candidate exam in 2018-1</a:t>
            </a:r>
          </a:p>
          <a:p>
            <a:r>
              <a:rPr lang="en-US" dirty="0"/>
              <a:t>Then I will do an oversea internship in 2018-2 and work on extending decomposed alignment to data-aware process models and the defense will be at 2020-1.</a:t>
            </a:r>
          </a:p>
        </p:txBody>
      </p:sp>
      <p:sp>
        <p:nvSpPr>
          <p:cNvPr id="4" name="Slide Number Placeholder 3"/>
          <p:cNvSpPr>
            <a:spLocks noGrp="1"/>
          </p:cNvSpPr>
          <p:nvPr>
            <p:ph type="sldNum" sz="quarter" idx="10"/>
          </p:nvPr>
        </p:nvSpPr>
        <p:spPr/>
        <p:txBody>
          <a:bodyPr/>
          <a:lstStyle/>
          <a:p>
            <a:fld id="{5C4AAC1D-BC07-448E-BB16-E3570D733AD3}" type="slidenum">
              <a:rPr lang="en-US" smtClean="0"/>
              <a:t>28</a:t>
            </a:fld>
            <a:endParaRPr lang="en-US"/>
          </a:p>
        </p:txBody>
      </p:sp>
    </p:spTree>
    <p:extLst>
      <p:ext uri="{BB962C8B-B14F-4D97-AF65-F5344CB8AC3E}">
        <p14:creationId xmlns:p14="http://schemas.microsoft.com/office/powerpoint/2010/main" val="3452036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AAC1D-BC07-448E-BB16-E3570D733AD3}" type="slidenum">
              <a:rPr lang="en-US" smtClean="0"/>
              <a:t>29</a:t>
            </a:fld>
            <a:endParaRPr lang="en-US"/>
          </a:p>
        </p:txBody>
      </p:sp>
    </p:spTree>
    <p:extLst>
      <p:ext uri="{BB962C8B-B14F-4D97-AF65-F5344CB8AC3E}">
        <p14:creationId xmlns:p14="http://schemas.microsoft.com/office/powerpoint/2010/main" val="245417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for the presentation.</a:t>
            </a:r>
          </a:p>
          <a:p>
            <a:r>
              <a:rPr lang="en-US" dirty="0"/>
              <a:t>I will first give a brief introduction to the research of Process Mining. Then I will present the involved concepts of the theoretical framework. Following this, I will present the research questions, the proposed solution, its limitations and contributions. Finally, I will end the presentation with a report on the current state of research. </a:t>
            </a:r>
          </a:p>
        </p:txBody>
      </p:sp>
      <p:sp>
        <p:nvSpPr>
          <p:cNvPr id="4" name="Slide Number Placeholder 3"/>
          <p:cNvSpPr>
            <a:spLocks noGrp="1"/>
          </p:cNvSpPr>
          <p:nvPr>
            <p:ph type="sldNum" sz="quarter" idx="10"/>
          </p:nvPr>
        </p:nvSpPr>
        <p:spPr/>
        <p:txBody>
          <a:bodyPr/>
          <a:lstStyle/>
          <a:p>
            <a:fld id="{5C4AAC1D-BC07-448E-BB16-E3570D733AD3}" type="slidenum">
              <a:rPr lang="en-US" smtClean="0"/>
              <a:t>4</a:t>
            </a:fld>
            <a:endParaRPr lang="en-US"/>
          </a:p>
        </p:txBody>
      </p:sp>
    </p:spTree>
    <p:extLst>
      <p:ext uri="{BB962C8B-B14F-4D97-AF65-F5344CB8AC3E}">
        <p14:creationId xmlns:p14="http://schemas.microsoft.com/office/powerpoint/2010/main" val="2977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Processes are everywhere. A process can be defined as a set of actions or activities that occur over time and are related to each other by a common goal.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particular, we can find processes in companies, universities and governmental institutes. For example, when you go to a bank to apply for a new credit card, the bank employee would probably walk you through filling in different forms, then after receiving your information, some other bank employee would check your information and credits before approving or rejecting your application. This sequence of activities carried out in a credit card application can be described using a process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Process models are used to describe and reason about processes. In many organizations, process models are used to manage their business processes. </a:t>
            </a:r>
          </a:p>
          <a:p>
            <a:endParaRPr lang="en-US" dirty="0"/>
          </a:p>
        </p:txBody>
      </p:sp>
      <p:sp>
        <p:nvSpPr>
          <p:cNvPr id="4" name="Slide Number Placeholder 3"/>
          <p:cNvSpPr>
            <a:spLocks noGrp="1"/>
          </p:cNvSpPr>
          <p:nvPr>
            <p:ph type="sldNum" sz="quarter" idx="10"/>
          </p:nvPr>
        </p:nvSpPr>
        <p:spPr/>
        <p:txBody>
          <a:bodyPr/>
          <a:lstStyle/>
          <a:p>
            <a:fld id="{5C4AAC1D-BC07-448E-BB16-E3570D733AD3}" type="slidenum">
              <a:rPr lang="en-US" smtClean="0"/>
              <a:t>5</a:t>
            </a:fld>
            <a:endParaRPr lang="en-US"/>
          </a:p>
        </p:txBody>
      </p:sp>
    </p:spTree>
    <p:extLst>
      <p:ext uri="{BB962C8B-B14F-4D97-AF65-F5344CB8AC3E}">
        <p14:creationId xmlns:p14="http://schemas.microsoft.com/office/powerpoint/2010/main" val="291506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keep track of all the information from the execution of processes, information systems are used. Whereas previously, information might be managed through paper documents, in today’s organizations, most are supported and controlled by enterprise software.</a:t>
            </a:r>
          </a:p>
        </p:txBody>
      </p:sp>
      <p:sp>
        <p:nvSpPr>
          <p:cNvPr id="4" name="Slide Number Placeholder 3"/>
          <p:cNvSpPr>
            <a:spLocks noGrp="1"/>
          </p:cNvSpPr>
          <p:nvPr>
            <p:ph type="sldNum" sz="quarter" idx="10"/>
          </p:nvPr>
        </p:nvSpPr>
        <p:spPr/>
        <p:txBody>
          <a:bodyPr/>
          <a:lstStyle/>
          <a:p>
            <a:fld id="{5C4AAC1D-BC07-448E-BB16-E3570D733AD3}" type="slidenum">
              <a:rPr lang="en-US" smtClean="0"/>
              <a:t>6</a:t>
            </a:fld>
            <a:endParaRPr lang="en-US"/>
          </a:p>
        </p:txBody>
      </p:sp>
    </p:spTree>
    <p:extLst>
      <p:ext uri="{BB962C8B-B14F-4D97-AF65-F5344CB8AC3E}">
        <p14:creationId xmlns:p14="http://schemas.microsoft.com/office/powerpoint/2010/main" val="252780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information systems record all the events executed during a process, we can find an immense amount of </a:t>
            </a:r>
            <a:r>
              <a:rPr lang="en-US" sz="1200" kern="1200" dirty="0">
                <a:solidFill>
                  <a:schemeClr val="tx1"/>
                </a:solidFill>
                <a:effectLst/>
                <a:latin typeface="+mn-lt"/>
                <a:ea typeface="+mn-ea"/>
                <a:cs typeface="+mn-cs"/>
              </a:rPr>
              <a:t>event data on both historical or ongoing process instances. As such, these event logs extracted from information systems can be seen as “footprints” left behind by the execution of the process. </a:t>
            </a:r>
          </a:p>
          <a:p>
            <a:endParaRPr lang="en-US" dirty="0"/>
          </a:p>
          <a:p>
            <a:r>
              <a:rPr lang="en-US" dirty="0"/>
              <a:t>Taking a data-driven attitude, the goal of process mining is to use these event data to improve processes.</a:t>
            </a:r>
          </a:p>
        </p:txBody>
      </p:sp>
      <p:sp>
        <p:nvSpPr>
          <p:cNvPr id="4" name="Slide Number Placeholder 3"/>
          <p:cNvSpPr>
            <a:spLocks noGrp="1"/>
          </p:cNvSpPr>
          <p:nvPr>
            <p:ph type="sldNum" sz="quarter" idx="10"/>
          </p:nvPr>
        </p:nvSpPr>
        <p:spPr/>
        <p:txBody>
          <a:bodyPr/>
          <a:lstStyle/>
          <a:p>
            <a:fld id="{5C4AAC1D-BC07-448E-BB16-E3570D733AD3}" type="slidenum">
              <a:rPr lang="en-US" smtClean="0"/>
              <a:t>7</a:t>
            </a:fld>
            <a:endParaRPr lang="en-US"/>
          </a:p>
        </p:txBody>
      </p:sp>
    </p:spTree>
    <p:extLst>
      <p:ext uri="{BB962C8B-B14F-4D97-AF65-F5344CB8AC3E}">
        <p14:creationId xmlns:p14="http://schemas.microsoft.com/office/powerpoint/2010/main" val="147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there are three main applications:</a:t>
            </a:r>
          </a:p>
          <a:p>
            <a:r>
              <a:rPr lang="en-US" dirty="0"/>
              <a:t>1. From the event log, a process model can be discovered automatically by observing the recorded events</a:t>
            </a:r>
          </a:p>
          <a:p>
            <a:r>
              <a:rPr lang="en-US" dirty="0"/>
              <a:t>2. If both a process model and event logs are available, one can compare the reality from the observed events with the model. One main goal of this comparison is to identify points where reality deviates from the model.</a:t>
            </a:r>
          </a:p>
          <a:p>
            <a:r>
              <a:rPr lang="en-US" dirty="0"/>
              <a:t>3. Lastly, the information extracted from the event data can be used to enhance a process model. For example, predicting remaining time for ongoing cases based on historical event data.</a:t>
            </a:r>
          </a:p>
          <a:p>
            <a:endParaRPr lang="en-US" dirty="0"/>
          </a:p>
          <a:p>
            <a:r>
              <a:rPr lang="en-US" dirty="0"/>
              <a:t>My research focuses on the second application: conformance checking.</a:t>
            </a:r>
          </a:p>
        </p:txBody>
      </p:sp>
      <p:sp>
        <p:nvSpPr>
          <p:cNvPr id="4" name="Slide Number Placeholder 3"/>
          <p:cNvSpPr>
            <a:spLocks noGrp="1"/>
          </p:cNvSpPr>
          <p:nvPr>
            <p:ph type="sldNum" sz="quarter" idx="10"/>
          </p:nvPr>
        </p:nvSpPr>
        <p:spPr/>
        <p:txBody>
          <a:bodyPr/>
          <a:lstStyle/>
          <a:p>
            <a:fld id="{5C4AAC1D-BC07-448E-BB16-E3570D733AD3}" type="slidenum">
              <a:rPr lang="en-US" smtClean="0"/>
              <a:t>8</a:t>
            </a:fld>
            <a:endParaRPr lang="en-US"/>
          </a:p>
        </p:txBody>
      </p:sp>
    </p:spTree>
    <p:extLst>
      <p:ext uri="{BB962C8B-B14F-4D97-AF65-F5344CB8AC3E}">
        <p14:creationId xmlns:p14="http://schemas.microsoft.com/office/powerpoint/2010/main" val="270267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Say we have the sequence of activities for a particular case as ABBCE and we have identified that the closest matching path permitted by the model as ABCDE. </a:t>
            </a:r>
          </a:p>
          <a:p>
            <a:r>
              <a:rPr lang="en-US" dirty="0"/>
              <a:t>We would align the two like this (animation). </a:t>
            </a:r>
          </a:p>
          <a:p>
            <a:r>
              <a:rPr lang="en-US" dirty="0"/>
              <a:t>We see that the letter of the top row matches the letter of the bottom row and when this is not possible, an arrow symbol is used to indicate a mismatch. A mismatch can be at the log where there is a step required by the model but was not executed. A mismatch can also be at the model where there is a step observed in the log but is not included in the model. </a:t>
            </a:r>
          </a:p>
          <a:p>
            <a:endParaRPr lang="en-US" dirty="0"/>
          </a:p>
          <a:p>
            <a:r>
              <a:rPr lang="en-US" dirty="0"/>
              <a:t>We can also ask further questions related to different dimensions. For example we can ask how much behavior of the log is captured by the model or how precisely does the model describe the log. </a:t>
            </a:r>
          </a:p>
        </p:txBody>
      </p:sp>
      <p:sp>
        <p:nvSpPr>
          <p:cNvPr id="4" name="3 Marcador de número de diapositiva"/>
          <p:cNvSpPr>
            <a:spLocks noGrp="1"/>
          </p:cNvSpPr>
          <p:nvPr>
            <p:ph type="sldNum" sz="quarter" idx="10"/>
          </p:nvPr>
        </p:nvSpPr>
        <p:spPr/>
        <p:txBody>
          <a:bodyPr/>
          <a:lstStyle/>
          <a:p>
            <a:fld id="{E1E2E801-0B2B-4718-846F-E9CDEA8AC3C0}" type="slidenum">
              <a:rPr lang="en-US" smtClean="0"/>
              <a:t>9</a:t>
            </a:fld>
            <a:endParaRPr lang="en-US"/>
          </a:p>
        </p:txBody>
      </p:sp>
    </p:spTree>
    <p:extLst>
      <p:ext uri="{BB962C8B-B14F-4D97-AF65-F5344CB8AC3E}">
        <p14:creationId xmlns:p14="http://schemas.microsoft.com/office/powerpoint/2010/main" val="234036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But, an important question is how much time does alignment take. </a:t>
            </a:r>
          </a:p>
          <a:p>
            <a:r>
              <a:rPr lang="en-US" dirty="0"/>
              <a:t>While for a small model such as this one, it might take very little time. However, as alignment time scales worse than linear with regards to the number of activities and process complexity, for large and complex models such as this one, alignment is very time consuming. Therefore, there is a need to make alignment techniques more scalable in order to apply it to real processes that are large and complex. </a:t>
            </a:r>
          </a:p>
        </p:txBody>
      </p:sp>
      <p:sp>
        <p:nvSpPr>
          <p:cNvPr id="4" name="3 Marcador de número de diapositiva"/>
          <p:cNvSpPr>
            <a:spLocks noGrp="1"/>
          </p:cNvSpPr>
          <p:nvPr>
            <p:ph type="sldNum" sz="quarter" idx="10"/>
          </p:nvPr>
        </p:nvSpPr>
        <p:spPr/>
        <p:txBody>
          <a:bodyPr/>
          <a:lstStyle/>
          <a:p>
            <a:fld id="{E1E2E801-0B2B-4718-846F-E9CDEA8AC3C0}" type="slidenum">
              <a:rPr lang="en-US" smtClean="0"/>
              <a:t>10</a:t>
            </a:fld>
            <a:endParaRPr lang="en-US"/>
          </a:p>
        </p:txBody>
      </p:sp>
    </p:spTree>
    <p:extLst>
      <p:ext uri="{BB962C8B-B14F-4D97-AF65-F5344CB8AC3E}">
        <p14:creationId xmlns:p14="http://schemas.microsoft.com/office/powerpoint/2010/main" val="213223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ED7F13-CC92-4AE2-A883-166B8CF34331}" type="datetime1">
              <a:rPr lang="en-US" smtClean="0"/>
              <a:t>1/19/2018</a:t>
            </a:fld>
            <a:endParaRPr lang="en-US"/>
          </a:p>
        </p:txBody>
      </p:sp>
      <p:sp>
        <p:nvSpPr>
          <p:cNvPr id="5" name="Footer Placeholder 4"/>
          <p:cNvSpPr>
            <a:spLocks noGrp="1"/>
          </p:cNvSpPr>
          <p:nvPr>
            <p:ph type="ftr" sz="quarter" idx="11"/>
          </p:nvPr>
        </p:nvSpPr>
        <p:spPr/>
        <p:txBody>
          <a:bodyPr/>
          <a:lstStyle/>
          <a:p>
            <a:r>
              <a:rPr lang="en-US"/>
              <a:t>1. </a:t>
            </a:r>
          </a:p>
        </p:txBody>
      </p:sp>
      <p:sp>
        <p:nvSpPr>
          <p:cNvPr id="6" name="Slide Number Placeholder 5"/>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448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A2761-59EE-4E3E-96ED-CC1A793EF167}" type="datetime1">
              <a:rPr lang="en-US" smtClean="0"/>
              <a:t>1/19/2018</a:t>
            </a:fld>
            <a:endParaRPr lang="en-US"/>
          </a:p>
        </p:txBody>
      </p:sp>
      <p:sp>
        <p:nvSpPr>
          <p:cNvPr id="5" name="Footer Placeholder 4"/>
          <p:cNvSpPr>
            <a:spLocks noGrp="1"/>
          </p:cNvSpPr>
          <p:nvPr>
            <p:ph type="ftr" sz="quarter" idx="11"/>
          </p:nvPr>
        </p:nvSpPr>
        <p:spPr/>
        <p:txBody>
          <a:bodyPr/>
          <a:lstStyle/>
          <a:p>
            <a:r>
              <a:rPr lang="en-US"/>
              <a:t>1. </a:t>
            </a:r>
          </a:p>
        </p:txBody>
      </p:sp>
      <p:sp>
        <p:nvSpPr>
          <p:cNvPr id="6" name="Slide Number Placeholder 5"/>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384340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574C1-2419-47BB-8F5F-DAA1607235C6}" type="datetime1">
              <a:rPr lang="en-US" smtClean="0"/>
              <a:t>1/19/2018</a:t>
            </a:fld>
            <a:endParaRPr lang="en-US"/>
          </a:p>
        </p:txBody>
      </p:sp>
      <p:sp>
        <p:nvSpPr>
          <p:cNvPr id="5" name="Footer Placeholder 4"/>
          <p:cNvSpPr>
            <a:spLocks noGrp="1"/>
          </p:cNvSpPr>
          <p:nvPr>
            <p:ph type="ftr" sz="quarter" idx="11"/>
          </p:nvPr>
        </p:nvSpPr>
        <p:spPr/>
        <p:txBody>
          <a:bodyPr/>
          <a:lstStyle/>
          <a:p>
            <a:r>
              <a:rPr lang="en-US"/>
              <a:t>1. </a:t>
            </a:r>
          </a:p>
        </p:txBody>
      </p:sp>
      <p:sp>
        <p:nvSpPr>
          <p:cNvPr id="6" name="Slide Number Placeholder 5"/>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6275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9AC522-0551-4C62-8AB8-FF43196043AB}" type="datetime1">
              <a:rPr lang="en-US" smtClean="0"/>
              <a:t>1/19/2018</a:t>
            </a:fld>
            <a:endParaRPr lang="en-US"/>
          </a:p>
        </p:txBody>
      </p:sp>
      <p:sp>
        <p:nvSpPr>
          <p:cNvPr id="5" name="Footer Placeholder 4"/>
          <p:cNvSpPr>
            <a:spLocks noGrp="1"/>
          </p:cNvSpPr>
          <p:nvPr>
            <p:ph type="ftr" sz="quarter" idx="11"/>
          </p:nvPr>
        </p:nvSpPr>
        <p:spPr/>
        <p:txBody>
          <a:bodyPr/>
          <a:lstStyle/>
          <a:p>
            <a:r>
              <a:rPr lang="en-US"/>
              <a:t>1. </a:t>
            </a:r>
          </a:p>
        </p:txBody>
      </p:sp>
      <p:sp>
        <p:nvSpPr>
          <p:cNvPr id="6" name="Slide Number Placeholder 5"/>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85926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B061AC-25A5-44E9-8DDB-3B96B3BC5FB1}" type="datetime1">
              <a:rPr lang="en-US" smtClean="0"/>
              <a:t>1/19/2018</a:t>
            </a:fld>
            <a:endParaRPr lang="en-US"/>
          </a:p>
        </p:txBody>
      </p:sp>
      <p:sp>
        <p:nvSpPr>
          <p:cNvPr id="5" name="Footer Placeholder 4"/>
          <p:cNvSpPr>
            <a:spLocks noGrp="1"/>
          </p:cNvSpPr>
          <p:nvPr>
            <p:ph type="ftr" sz="quarter" idx="11"/>
          </p:nvPr>
        </p:nvSpPr>
        <p:spPr/>
        <p:txBody>
          <a:bodyPr/>
          <a:lstStyle/>
          <a:p>
            <a:r>
              <a:rPr lang="en-US"/>
              <a:t>1. </a:t>
            </a:r>
          </a:p>
        </p:txBody>
      </p:sp>
      <p:sp>
        <p:nvSpPr>
          <p:cNvPr id="6" name="Slide Number Placeholder 5"/>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317490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7988B0-27C5-46B2-813E-7C818AE66444}" type="datetime1">
              <a:rPr lang="en-US" smtClean="0"/>
              <a:t>1/19/2018</a:t>
            </a:fld>
            <a:endParaRPr lang="en-US"/>
          </a:p>
        </p:txBody>
      </p:sp>
      <p:sp>
        <p:nvSpPr>
          <p:cNvPr id="6" name="Footer Placeholder 5"/>
          <p:cNvSpPr>
            <a:spLocks noGrp="1"/>
          </p:cNvSpPr>
          <p:nvPr>
            <p:ph type="ftr" sz="quarter" idx="11"/>
          </p:nvPr>
        </p:nvSpPr>
        <p:spPr/>
        <p:txBody>
          <a:bodyPr/>
          <a:lstStyle/>
          <a:p>
            <a:r>
              <a:rPr lang="en-US"/>
              <a:t>1. </a:t>
            </a:r>
          </a:p>
        </p:txBody>
      </p:sp>
      <p:sp>
        <p:nvSpPr>
          <p:cNvPr id="7" name="Slide Number Placeholder 6"/>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321810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DCFAFA-E27B-42C4-B482-03E071EFC134}" type="datetime1">
              <a:rPr lang="en-US" smtClean="0"/>
              <a:t>1/19/2018</a:t>
            </a:fld>
            <a:endParaRPr lang="en-US"/>
          </a:p>
        </p:txBody>
      </p:sp>
      <p:sp>
        <p:nvSpPr>
          <p:cNvPr id="8" name="Footer Placeholder 7"/>
          <p:cNvSpPr>
            <a:spLocks noGrp="1"/>
          </p:cNvSpPr>
          <p:nvPr>
            <p:ph type="ftr" sz="quarter" idx="11"/>
          </p:nvPr>
        </p:nvSpPr>
        <p:spPr/>
        <p:txBody>
          <a:bodyPr/>
          <a:lstStyle/>
          <a:p>
            <a:r>
              <a:rPr lang="en-US"/>
              <a:t>1. </a:t>
            </a:r>
          </a:p>
        </p:txBody>
      </p:sp>
      <p:sp>
        <p:nvSpPr>
          <p:cNvPr id="9" name="Slide Number Placeholder 8"/>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393966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6361A0-A71D-4033-AFB9-FC61921B6EB6}" type="datetime1">
              <a:rPr lang="en-US" smtClean="0"/>
              <a:t>1/19/2018</a:t>
            </a:fld>
            <a:endParaRPr lang="en-US"/>
          </a:p>
        </p:txBody>
      </p:sp>
      <p:sp>
        <p:nvSpPr>
          <p:cNvPr id="4" name="Footer Placeholder 3"/>
          <p:cNvSpPr>
            <a:spLocks noGrp="1"/>
          </p:cNvSpPr>
          <p:nvPr>
            <p:ph type="ftr" sz="quarter" idx="11"/>
          </p:nvPr>
        </p:nvSpPr>
        <p:spPr/>
        <p:txBody>
          <a:bodyPr/>
          <a:lstStyle/>
          <a:p>
            <a:r>
              <a:rPr lang="en-US"/>
              <a:t>1. </a:t>
            </a:r>
          </a:p>
        </p:txBody>
      </p:sp>
      <p:sp>
        <p:nvSpPr>
          <p:cNvPr id="5" name="Slide Number Placeholder 4"/>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80658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64C61-69B3-4BC3-BAAF-FB3231EADFB3}" type="datetime1">
              <a:rPr lang="en-US" smtClean="0"/>
              <a:t>1/19/2018</a:t>
            </a:fld>
            <a:endParaRPr lang="en-US"/>
          </a:p>
        </p:txBody>
      </p:sp>
      <p:sp>
        <p:nvSpPr>
          <p:cNvPr id="3" name="Footer Placeholder 2"/>
          <p:cNvSpPr>
            <a:spLocks noGrp="1"/>
          </p:cNvSpPr>
          <p:nvPr>
            <p:ph type="ftr" sz="quarter" idx="11"/>
          </p:nvPr>
        </p:nvSpPr>
        <p:spPr/>
        <p:txBody>
          <a:bodyPr/>
          <a:lstStyle/>
          <a:p>
            <a:r>
              <a:rPr lang="en-US"/>
              <a:t>1. </a:t>
            </a:r>
          </a:p>
        </p:txBody>
      </p:sp>
      <p:sp>
        <p:nvSpPr>
          <p:cNvPr id="4" name="Slide Number Placeholder 3"/>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04817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73F13-5745-45B4-B603-2DC16E14D8E7}" type="datetime1">
              <a:rPr lang="en-US" smtClean="0"/>
              <a:t>1/19/2018</a:t>
            </a:fld>
            <a:endParaRPr lang="en-US"/>
          </a:p>
        </p:txBody>
      </p:sp>
      <p:sp>
        <p:nvSpPr>
          <p:cNvPr id="6" name="Footer Placeholder 5"/>
          <p:cNvSpPr>
            <a:spLocks noGrp="1"/>
          </p:cNvSpPr>
          <p:nvPr>
            <p:ph type="ftr" sz="quarter" idx="11"/>
          </p:nvPr>
        </p:nvSpPr>
        <p:spPr/>
        <p:txBody>
          <a:bodyPr/>
          <a:lstStyle/>
          <a:p>
            <a:r>
              <a:rPr lang="en-US"/>
              <a:t>1. </a:t>
            </a:r>
          </a:p>
        </p:txBody>
      </p:sp>
      <p:sp>
        <p:nvSpPr>
          <p:cNvPr id="7" name="Slide Number Placeholder 6"/>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214395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76AC7-D835-46B0-95E6-4FB5E4523225}" type="datetime1">
              <a:rPr lang="en-US" smtClean="0"/>
              <a:t>1/19/2018</a:t>
            </a:fld>
            <a:endParaRPr lang="en-US"/>
          </a:p>
        </p:txBody>
      </p:sp>
      <p:sp>
        <p:nvSpPr>
          <p:cNvPr id="6" name="Footer Placeholder 5"/>
          <p:cNvSpPr>
            <a:spLocks noGrp="1"/>
          </p:cNvSpPr>
          <p:nvPr>
            <p:ph type="ftr" sz="quarter" idx="11"/>
          </p:nvPr>
        </p:nvSpPr>
        <p:spPr/>
        <p:txBody>
          <a:bodyPr/>
          <a:lstStyle/>
          <a:p>
            <a:r>
              <a:rPr lang="en-US"/>
              <a:t>1. </a:t>
            </a:r>
          </a:p>
        </p:txBody>
      </p:sp>
      <p:sp>
        <p:nvSpPr>
          <p:cNvPr id="7" name="Slide Number Placeholder 6"/>
          <p:cNvSpPr>
            <a:spLocks noGrp="1"/>
          </p:cNvSpPr>
          <p:nvPr>
            <p:ph type="sldNum" sz="quarter" idx="12"/>
          </p:nvPr>
        </p:nvSpPr>
        <p:spPr/>
        <p:txBody>
          <a:bodyPr/>
          <a:lstStyle/>
          <a:p>
            <a:fld id="{A883B72D-BCB5-4339-94FB-22A9F387C102}" type="slidenum">
              <a:rPr lang="en-US" smtClean="0"/>
              <a:t>‹#›</a:t>
            </a:fld>
            <a:endParaRPr lang="en-US"/>
          </a:p>
        </p:txBody>
      </p:sp>
    </p:spTree>
    <p:extLst>
      <p:ext uri="{BB962C8B-B14F-4D97-AF65-F5344CB8AC3E}">
        <p14:creationId xmlns:p14="http://schemas.microsoft.com/office/powerpoint/2010/main" val="3190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8F70E-50F5-4E9B-B009-6D8E3A9F627C}" type="datetime1">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3B72D-BCB5-4339-94FB-22A9F387C102}" type="slidenum">
              <a:rPr lang="en-US" smtClean="0"/>
              <a:t>‹#›</a:t>
            </a:fld>
            <a:endParaRPr lang="en-US"/>
          </a:p>
        </p:txBody>
      </p:sp>
    </p:spTree>
    <p:extLst>
      <p:ext uri="{BB962C8B-B14F-4D97-AF65-F5344CB8AC3E}">
        <p14:creationId xmlns:p14="http://schemas.microsoft.com/office/powerpoint/2010/main" val="419814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5.gif"/><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5.gif"/><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5.gif"/><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5.gif"/><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2657"/>
            <a:ext cx="9144000" cy="2387600"/>
          </a:xfrm>
        </p:spPr>
        <p:txBody>
          <a:bodyPr/>
          <a:lstStyle/>
          <a:p>
            <a:r>
              <a:rPr lang="en-US" dirty="0"/>
              <a:t>Recomposing Conformance Checking</a:t>
            </a:r>
          </a:p>
        </p:txBody>
      </p:sp>
      <p:sp>
        <p:nvSpPr>
          <p:cNvPr id="3" name="Subtitle 2"/>
          <p:cNvSpPr>
            <a:spLocks noGrp="1"/>
          </p:cNvSpPr>
          <p:nvPr>
            <p:ph type="subTitle" idx="1"/>
          </p:nvPr>
        </p:nvSpPr>
        <p:spPr>
          <a:xfrm>
            <a:off x="1524000" y="4182332"/>
            <a:ext cx="9144000" cy="1655762"/>
          </a:xfrm>
        </p:spPr>
        <p:txBody>
          <a:bodyPr/>
          <a:lstStyle/>
          <a:p>
            <a:r>
              <a:rPr lang="en-US" dirty="0"/>
              <a:t>Wai Lam Jonathan LEE</a:t>
            </a:r>
          </a:p>
          <a:p>
            <a:r>
              <a:rPr lang="en-US" dirty="0"/>
              <a:t>Supervisor: Professor Jorge Munoz-Gama</a:t>
            </a:r>
          </a:p>
        </p:txBody>
      </p:sp>
      <p:pic>
        <p:nvPicPr>
          <p:cNvPr id="4" name="Picture 3"/>
          <p:cNvPicPr>
            <a:picLocks noChangeAspect="1"/>
          </p:cNvPicPr>
          <p:nvPr/>
        </p:nvPicPr>
        <p:blipFill>
          <a:blip r:embed="rId3"/>
          <a:stretch>
            <a:fillRect/>
          </a:stretch>
        </p:blipFill>
        <p:spPr>
          <a:xfrm>
            <a:off x="263507" y="205783"/>
            <a:ext cx="2980858" cy="1681510"/>
          </a:xfrm>
          <a:prstGeom prst="rect">
            <a:avLst/>
          </a:prstGeom>
        </p:spPr>
      </p:pic>
    </p:spTree>
    <p:extLst>
      <p:ext uri="{BB962C8B-B14F-4D97-AF65-F5344CB8AC3E}">
        <p14:creationId xmlns:p14="http://schemas.microsoft.com/office/powerpoint/2010/main" val="3129549284"/>
      </p:ext>
    </p:extLst>
  </p:cSld>
  <p:clrMapOvr>
    <a:masterClrMapping/>
  </p:clrMapOvr>
  <mc:AlternateContent xmlns:mc="http://schemas.openxmlformats.org/markup-compatibility/2006" xmlns:p14="http://schemas.microsoft.com/office/powerpoint/2010/main">
    <mc:Choice Requires="p14">
      <p:transition spd="slow" p14:dur="2000" advTm="18338"/>
    </mc:Choice>
    <mc:Fallback xmlns="">
      <p:transition spd="slow" advTm="183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Problem: Conformance in the large</a:t>
            </a:r>
          </a:p>
        </p:txBody>
      </p:sp>
      <p:sp>
        <p:nvSpPr>
          <p:cNvPr id="3" name="2 Marcador de contenido"/>
          <p:cNvSpPr>
            <a:spLocks noGrp="1"/>
          </p:cNvSpPr>
          <p:nvPr>
            <p:ph idx="1"/>
          </p:nvPr>
        </p:nvSpPr>
        <p:spPr/>
        <p:txBody>
          <a:bodyPr/>
          <a:lstStyle/>
          <a:p>
            <a:r>
              <a:rPr lang="en-US" dirty="0"/>
              <a:t>How much time does it take?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554" y="2924945"/>
            <a:ext cx="8522198" cy="252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689" y="2492896"/>
            <a:ext cx="62198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4 Grupo"/>
          <p:cNvGrpSpPr/>
          <p:nvPr/>
        </p:nvGrpSpPr>
        <p:grpSpPr>
          <a:xfrm>
            <a:off x="1515652" y="3013400"/>
            <a:ext cx="8938278" cy="3311401"/>
            <a:chOff x="-6981326" y="1412776"/>
            <a:chExt cx="13890126" cy="4505325"/>
          </a:xfrm>
        </p:grpSpPr>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326" y="1412776"/>
              <a:ext cx="118872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9450" y="1420554"/>
              <a:ext cx="24193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 name="Picture 9"/>
          <p:cNvPicPr>
            <a:picLocks noChangeAspect="1"/>
          </p:cNvPicPr>
          <p:nvPr/>
        </p:nvPicPr>
        <p:blipFill>
          <a:blip r:embed="rId8"/>
          <a:stretch>
            <a:fillRect/>
          </a:stretch>
        </p:blipFill>
        <p:spPr>
          <a:xfrm>
            <a:off x="10948132" y="365125"/>
            <a:ext cx="953721" cy="953721"/>
          </a:xfrm>
          <a:prstGeom prst="rect">
            <a:avLst/>
          </a:prstGeom>
        </p:spPr>
      </p:pic>
    </p:spTree>
    <p:custDataLst>
      <p:tags r:id="rId1"/>
    </p:custDataLst>
    <p:extLst>
      <p:ext uri="{BB962C8B-B14F-4D97-AF65-F5344CB8AC3E}">
        <p14:creationId xmlns:p14="http://schemas.microsoft.com/office/powerpoint/2010/main" val="2415623897"/>
      </p:ext>
    </p:extLst>
  </p:cSld>
  <p:clrMapOvr>
    <a:masterClrMapping/>
  </p:clrMapOvr>
  <mc:AlternateContent xmlns:mc="http://schemas.openxmlformats.org/markup-compatibility/2006" xmlns:p14="http://schemas.microsoft.com/office/powerpoint/2010/main">
    <mc:Choice Requires="p14">
      <p:transition spd="slow" p14:dur="2000" advTm="49769"/>
    </mc:Choice>
    <mc:Fallback xmlns="">
      <p:transition spd="slow" advTm="49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Forma libre"/>
          <p:cNvSpPr/>
          <p:nvPr/>
        </p:nvSpPr>
        <p:spPr>
          <a:xfrm>
            <a:off x="2286718" y="2088959"/>
            <a:ext cx="7576457" cy="3860800"/>
          </a:xfrm>
          <a:custGeom>
            <a:avLst/>
            <a:gdLst>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357258 w 7474858"/>
              <a:gd name="connsiteY5" fmla="*/ 1175657 h 3802743"/>
              <a:gd name="connsiteX6" fmla="*/ 7082972 w 7474858"/>
              <a:gd name="connsiteY6" fmla="*/ 1320800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082972 w 7474858"/>
              <a:gd name="connsiteY6" fmla="*/ 1320800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957943 w 7474858"/>
              <a:gd name="connsiteY15" fmla="*/ 3018972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2133600 w 7474858"/>
              <a:gd name="connsiteY13" fmla="*/ 3599543 h 3802743"/>
              <a:gd name="connsiteX14" fmla="*/ 1320800 w 7474858"/>
              <a:gd name="connsiteY14" fmla="*/ 3033486 h 3802743"/>
              <a:gd name="connsiteX15" fmla="*/ 957943 w 7474858"/>
              <a:gd name="connsiteY15" fmla="*/ 3018972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676572 w 7474858"/>
              <a:gd name="connsiteY9" fmla="*/ 2685143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676572 w 7474858"/>
              <a:gd name="connsiteY9" fmla="*/ 2685143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981372 w 7474858"/>
              <a:gd name="connsiteY9" fmla="*/ 2699657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300687 w 7474858"/>
              <a:gd name="connsiteY6" fmla="*/ 899886 h 3860800"/>
              <a:gd name="connsiteX7" fmla="*/ 7445829 w 7474858"/>
              <a:gd name="connsiteY7" fmla="*/ 1436915 h 3860800"/>
              <a:gd name="connsiteX8" fmla="*/ 7474858 w 7474858"/>
              <a:gd name="connsiteY8" fmla="*/ 2090057 h 3860800"/>
              <a:gd name="connsiteX9" fmla="*/ 6981372 w 7474858"/>
              <a:gd name="connsiteY9" fmla="*/ 2699657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576457"/>
              <a:gd name="connsiteY0" fmla="*/ 1509486 h 3860800"/>
              <a:gd name="connsiteX1" fmla="*/ 551543 w 7576457"/>
              <a:gd name="connsiteY1" fmla="*/ 1074057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509486 h 3860800"/>
              <a:gd name="connsiteX0" fmla="*/ 232229 w 7576457"/>
              <a:gd name="connsiteY0" fmla="*/ 1364343 h 3860800"/>
              <a:gd name="connsiteX1" fmla="*/ 551543 w 7576457"/>
              <a:gd name="connsiteY1" fmla="*/ 1074057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 name="connsiteX0" fmla="*/ 232229 w 7576457"/>
              <a:gd name="connsiteY0" fmla="*/ 1364343 h 3860800"/>
              <a:gd name="connsiteX1" fmla="*/ 696686 w 7576457"/>
              <a:gd name="connsiteY1" fmla="*/ 783771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 name="connsiteX0" fmla="*/ 232229 w 7576457"/>
              <a:gd name="connsiteY0" fmla="*/ 1364343 h 3860800"/>
              <a:gd name="connsiteX1" fmla="*/ 696686 w 7576457"/>
              <a:gd name="connsiteY1" fmla="*/ 783771 h 3860800"/>
              <a:gd name="connsiteX2" fmla="*/ 1277258 w 7576457"/>
              <a:gd name="connsiteY2" fmla="*/ 478971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76457" h="3860800">
                <a:moveTo>
                  <a:pt x="232229" y="1364343"/>
                </a:moveTo>
                <a:lnTo>
                  <a:pt x="696686" y="783771"/>
                </a:lnTo>
                <a:lnTo>
                  <a:pt x="1277258" y="478971"/>
                </a:lnTo>
                <a:lnTo>
                  <a:pt x="2206172" y="72572"/>
                </a:lnTo>
                <a:lnTo>
                  <a:pt x="4601029" y="0"/>
                </a:lnTo>
                <a:lnTo>
                  <a:pt x="6734629" y="624114"/>
                </a:lnTo>
                <a:lnTo>
                  <a:pt x="7300687" y="899886"/>
                </a:lnTo>
                <a:lnTo>
                  <a:pt x="7576457" y="1407887"/>
                </a:lnTo>
                <a:lnTo>
                  <a:pt x="7474858" y="2090057"/>
                </a:lnTo>
                <a:lnTo>
                  <a:pt x="6981372" y="2699657"/>
                </a:lnTo>
                <a:cubicBezTo>
                  <a:pt x="6604001" y="3091543"/>
                  <a:pt x="6429829" y="3468914"/>
                  <a:pt x="5544458" y="3860800"/>
                </a:cubicBezTo>
                <a:lnTo>
                  <a:pt x="2859315" y="3802743"/>
                </a:lnTo>
                <a:cubicBezTo>
                  <a:pt x="2387601" y="3790648"/>
                  <a:pt x="2772497" y="3788229"/>
                  <a:pt x="2714172" y="3788229"/>
                </a:cubicBezTo>
                <a:lnTo>
                  <a:pt x="2133600" y="3599543"/>
                </a:lnTo>
                <a:cubicBezTo>
                  <a:pt x="2099733" y="3575353"/>
                  <a:pt x="1516743" y="3130248"/>
                  <a:pt x="1320800" y="3033486"/>
                </a:cubicBezTo>
                <a:cubicBezTo>
                  <a:pt x="1124857" y="2936724"/>
                  <a:pt x="1078895" y="3023810"/>
                  <a:pt x="957943" y="3018972"/>
                </a:cubicBezTo>
                <a:lnTo>
                  <a:pt x="0" y="2264229"/>
                </a:lnTo>
                <a:lnTo>
                  <a:pt x="0" y="1567543"/>
                </a:lnTo>
                <a:lnTo>
                  <a:pt x="232229" y="1364343"/>
                </a:lnTo>
                <a:close/>
              </a:path>
            </a:pathLst>
          </a:cu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142702" y="2054803"/>
            <a:ext cx="7733173" cy="3995936"/>
            <a:chOff x="2347906" y="2054803"/>
            <a:chExt cx="7733173" cy="3995936"/>
          </a:xfrm>
        </p:grpSpPr>
        <p:sp>
          <p:nvSpPr>
            <p:cNvPr id="21" name="20 Forma libre"/>
            <p:cNvSpPr/>
            <p:nvPr/>
          </p:nvSpPr>
          <p:spPr>
            <a:xfrm>
              <a:off x="5393821" y="2939239"/>
              <a:ext cx="1765300" cy="1600200"/>
            </a:xfrm>
            <a:custGeom>
              <a:avLst/>
              <a:gdLst>
                <a:gd name="connsiteX0" fmla="*/ 101600 w 1765300"/>
                <a:gd name="connsiteY0" fmla="*/ 0 h 1600200"/>
                <a:gd name="connsiteX1" fmla="*/ 0 w 1765300"/>
                <a:gd name="connsiteY1" fmla="*/ 1600200 h 1600200"/>
                <a:gd name="connsiteX2" fmla="*/ 1638300 w 1765300"/>
                <a:gd name="connsiteY2" fmla="*/ 1397000 h 1600200"/>
                <a:gd name="connsiteX3" fmla="*/ 1765300 w 1765300"/>
                <a:gd name="connsiteY3" fmla="*/ 165100 h 1600200"/>
                <a:gd name="connsiteX4" fmla="*/ 101600 w 1765300"/>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5300" h="1600200">
                  <a:moveTo>
                    <a:pt x="101600" y="0"/>
                  </a:moveTo>
                  <a:lnTo>
                    <a:pt x="0" y="1600200"/>
                  </a:lnTo>
                  <a:lnTo>
                    <a:pt x="1638300" y="1397000"/>
                  </a:lnTo>
                  <a:lnTo>
                    <a:pt x="1765300" y="165100"/>
                  </a:lnTo>
                  <a:lnTo>
                    <a:pt x="101600" y="0"/>
                  </a:lnTo>
                  <a:close/>
                </a:path>
              </a:pathLst>
            </a:custGeom>
            <a:solidFill>
              <a:schemeClr val="accent6">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25" name="24 Grupo"/>
            <p:cNvGrpSpPr/>
            <p:nvPr/>
          </p:nvGrpSpPr>
          <p:grpSpPr>
            <a:xfrm>
              <a:off x="2347906" y="2054803"/>
              <a:ext cx="7733173" cy="3995936"/>
              <a:chOff x="827584" y="2544564"/>
              <a:chExt cx="7733173" cy="3995936"/>
            </a:xfrm>
            <a:solidFill>
              <a:schemeClr val="accent6">
                <a:lumMod val="40000"/>
                <a:lumOff val="60000"/>
              </a:schemeClr>
            </a:solidFill>
          </p:grpSpPr>
          <p:sp>
            <p:nvSpPr>
              <p:cNvPr id="3" name="2 Forma libre"/>
              <p:cNvSpPr/>
              <p:nvPr/>
            </p:nvSpPr>
            <p:spPr>
              <a:xfrm>
                <a:off x="827584" y="3052564"/>
                <a:ext cx="1257300" cy="2489200"/>
              </a:xfrm>
              <a:custGeom>
                <a:avLst/>
                <a:gdLst>
                  <a:gd name="connsiteX0" fmla="*/ 0 w 1257300"/>
                  <a:gd name="connsiteY0" fmla="*/ 1104900 h 2489200"/>
                  <a:gd name="connsiteX1" fmla="*/ 660400 w 1257300"/>
                  <a:gd name="connsiteY1" fmla="*/ 330200 h 2489200"/>
                  <a:gd name="connsiteX2" fmla="*/ 1257300 w 1257300"/>
                  <a:gd name="connsiteY2" fmla="*/ 0 h 2489200"/>
                  <a:gd name="connsiteX3" fmla="*/ 1206500 w 1257300"/>
                  <a:gd name="connsiteY3" fmla="*/ 2489200 h 2489200"/>
                  <a:gd name="connsiteX4" fmla="*/ 990600 w 1257300"/>
                  <a:gd name="connsiteY4" fmla="*/ 2489200 h 2489200"/>
                  <a:gd name="connsiteX5" fmla="*/ 25400 w 1257300"/>
                  <a:gd name="connsiteY5" fmla="*/ 1778000 h 2489200"/>
                  <a:gd name="connsiteX6" fmla="*/ 0 w 1257300"/>
                  <a:gd name="connsiteY6" fmla="*/ 110490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300" h="2489200">
                    <a:moveTo>
                      <a:pt x="0" y="1104900"/>
                    </a:moveTo>
                    <a:lnTo>
                      <a:pt x="660400" y="330200"/>
                    </a:lnTo>
                    <a:lnTo>
                      <a:pt x="1257300" y="0"/>
                    </a:lnTo>
                    <a:lnTo>
                      <a:pt x="1206500" y="2489200"/>
                    </a:lnTo>
                    <a:lnTo>
                      <a:pt x="990600" y="2489200"/>
                    </a:lnTo>
                    <a:lnTo>
                      <a:pt x="25400" y="1778000"/>
                    </a:lnTo>
                    <a:lnTo>
                      <a:pt x="0" y="1104900"/>
                    </a:ln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5 Forma libre"/>
              <p:cNvSpPr/>
              <p:nvPr/>
            </p:nvSpPr>
            <p:spPr>
              <a:xfrm>
                <a:off x="7493957" y="3124200"/>
                <a:ext cx="1066800" cy="2730500"/>
              </a:xfrm>
              <a:custGeom>
                <a:avLst/>
                <a:gdLst>
                  <a:gd name="connsiteX0" fmla="*/ 12700 w 1066800"/>
                  <a:gd name="connsiteY0" fmla="*/ 0 h 2730500"/>
                  <a:gd name="connsiteX1" fmla="*/ 774700 w 1066800"/>
                  <a:gd name="connsiteY1" fmla="*/ 368300 h 2730500"/>
                  <a:gd name="connsiteX2" fmla="*/ 1066800 w 1066800"/>
                  <a:gd name="connsiteY2" fmla="*/ 812800 h 2730500"/>
                  <a:gd name="connsiteX3" fmla="*/ 990600 w 1066800"/>
                  <a:gd name="connsiteY3" fmla="*/ 1485900 h 2730500"/>
                  <a:gd name="connsiteX4" fmla="*/ 0 w 1066800"/>
                  <a:gd name="connsiteY4" fmla="*/ 2730500 h 2730500"/>
                  <a:gd name="connsiteX5" fmla="*/ 12700 w 1066800"/>
                  <a:gd name="connsiteY5" fmla="*/ 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6800" h="2730500">
                    <a:moveTo>
                      <a:pt x="12700" y="0"/>
                    </a:moveTo>
                    <a:lnTo>
                      <a:pt x="774700" y="368300"/>
                    </a:lnTo>
                    <a:lnTo>
                      <a:pt x="1066800" y="812800"/>
                    </a:lnTo>
                    <a:lnTo>
                      <a:pt x="990600" y="1485900"/>
                    </a:lnTo>
                    <a:lnTo>
                      <a:pt x="0" y="2730500"/>
                    </a:lnTo>
                    <a:cubicBezTo>
                      <a:pt x="4233" y="1820333"/>
                      <a:pt x="8467" y="910167"/>
                      <a:pt x="12700" y="0"/>
                    </a:cubicBez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10 Forma libre"/>
              <p:cNvSpPr/>
              <p:nvPr/>
            </p:nvSpPr>
            <p:spPr>
              <a:xfrm>
                <a:off x="2287538" y="2578720"/>
                <a:ext cx="1663700" cy="2298700"/>
              </a:xfrm>
              <a:custGeom>
                <a:avLst/>
                <a:gdLst>
                  <a:gd name="connsiteX0" fmla="*/ 0 w 1663700"/>
                  <a:gd name="connsiteY0" fmla="*/ 368300 h 2298700"/>
                  <a:gd name="connsiteX1" fmla="*/ 0 w 1663700"/>
                  <a:gd name="connsiteY1" fmla="*/ 2120900 h 2298700"/>
                  <a:gd name="connsiteX2" fmla="*/ 1498600 w 1663700"/>
                  <a:gd name="connsiteY2" fmla="*/ 2298700 h 2298700"/>
                  <a:gd name="connsiteX3" fmla="*/ 1663700 w 1663700"/>
                  <a:gd name="connsiteY3" fmla="*/ 0 h 2298700"/>
                  <a:gd name="connsiteX4" fmla="*/ 965200 w 1663700"/>
                  <a:gd name="connsiteY4" fmla="*/ 12700 h 2298700"/>
                  <a:gd name="connsiteX5" fmla="*/ 0 w 1663700"/>
                  <a:gd name="connsiteY5" fmla="*/ 36830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3700" h="2298700">
                    <a:moveTo>
                      <a:pt x="0" y="368300"/>
                    </a:moveTo>
                    <a:lnTo>
                      <a:pt x="0" y="2120900"/>
                    </a:lnTo>
                    <a:lnTo>
                      <a:pt x="1498600" y="2298700"/>
                    </a:lnTo>
                    <a:lnTo>
                      <a:pt x="1663700" y="0"/>
                    </a:lnTo>
                    <a:lnTo>
                      <a:pt x="965200" y="12700"/>
                    </a:lnTo>
                    <a:lnTo>
                      <a:pt x="0" y="368300"/>
                    </a:ln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19 Forma libre"/>
              <p:cNvSpPr/>
              <p:nvPr/>
            </p:nvSpPr>
            <p:spPr>
              <a:xfrm>
                <a:off x="2159000" y="4978400"/>
                <a:ext cx="3314700" cy="1562100"/>
              </a:xfrm>
              <a:custGeom>
                <a:avLst/>
                <a:gdLst>
                  <a:gd name="connsiteX0" fmla="*/ 12700 w 3314700"/>
                  <a:gd name="connsiteY0" fmla="*/ 38100 h 1562100"/>
                  <a:gd name="connsiteX1" fmla="*/ 0 w 3314700"/>
                  <a:gd name="connsiteY1" fmla="*/ 723900 h 1562100"/>
                  <a:gd name="connsiteX2" fmla="*/ 825500 w 3314700"/>
                  <a:gd name="connsiteY2" fmla="*/ 1282700 h 1562100"/>
                  <a:gd name="connsiteX3" fmla="*/ 1460500 w 3314700"/>
                  <a:gd name="connsiteY3" fmla="*/ 1524000 h 1562100"/>
                  <a:gd name="connsiteX4" fmla="*/ 3314700 w 3314700"/>
                  <a:gd name="connsiteY4" fmla="*/ 1562100 h 1562100"/>
                  <a:gd name="connsiteX5" fmla="*/ 3314700 w 3314700"/>
                  <a:gd name="connsiteY5" fmla="*/ 0 h 1562100"/>
                  <a:gd name="connsiteX6" fmla="*/ 1612900 w 3314700"/>
                  <a:gd name="connsiteY6" fmla="*/ 241300 h 1562100"/>
                  <a:gd name="connsiteX7" fmla="*/ 12700 w 3314700"/>
                  <a:gd name="connsiteY7" fmla="*/ 3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700" h="1562100">
                    <a:moveTo>
                      <a:pt x="12700" y="38100"/>
                    </a:moveTo>
                    <a:lnTo>
                      <a:pt x="0" y="723900"/>
                    </a:lnTo>
                    <a:lnTo>
                      <a:pt x="825500" y="1282700"/>
                    </a:lnTo>
                    <a:lnTo>
                      <a:pt x="1460500" y="1524000"/>
                    </a:lnTo>
                    <a:lnTo>
                      <a:pt x="3314700" y="1562100"/>
                    </a:lnTo>
                    <a:lnTo>
                      <a:pt x="3314700" y="0"/>
                    </a:lnTo>
                    <a:lnTo>
                      <a:pt x="1612900" y="241300"/>
                    </a:lnTo>
                    <a:lnTo>
                      <a:pt x="12700" y="38100"/>
                    </a:ln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21 Forma libre"/>
              <p:cNvSpPr/>
              <p:nvPr/>
            </p:nvSpPr>
            <p:spPr>
              <a:xfrm>
                <a:off x="4025900" y="2544564"/>
                <a:ext cx="3403600" cy="1016000"/>
              </a:xfrm>
              <a:custGeom>
                <a:avLst/>
                <a:gdLst>
                  <a:gd name="connsiteX0" fmla="*/ 25400 w 3403600"/>
                  <a:gd name="connsiteY0" fmla="*/ 38100 h 1016000"/>
                  <a:gd name="connsiteX1" fmla="*/ 0 w 3403600"/>
                  <a:gd name="connsiteY1" fmla="*/ 685800 h 1016000"/>
                  <a:gd name="connsiteX2" fmla="*/ 3390900 w 3403600"/>
                  <a:gd name="connsiteY2" fmla="*/ 1016000 h 1016000"/>
                  <a:gd name="connsiteX3" fmla="*/ 3403600 w 3403600"/>
                  <a:gd name="connsiteY3" fmla="*/ 558800 h 1016000"/>
                  <a:gd name="connsiteX4" fmla="*/ 1562100 w 3403600"/>
                  <a:gd name="connsiteY4" fmla="*/ 0 h 1016000"/>
                  <a:gd name="connsiteX5" fmla="*/ 25400 w 3403600"/>
                  <a:gd name="connsiteY5" fmla="*/ 381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3600" h="1016000">
                    <a:moveTo>
                      <a:pt x="25400" y="38100"/>
                    </a:moveTo>
                    <a:lnTo>
                      <a:pt x="0" y="685800"/>
                    </a:lnTo>
                    <a:lnTo>
                      <a:pt x="3390900" y="1016000"/>
                    </a:lnTo>
                    <a:lnTo>
                      <a:pt x="3403600" y="558800"/>
                    </a:lnTo>
                    <a:lnTo>
                      <a:pt x="1562100" y="0"/>
                    </a:lnTo>
                    <a:lnTo>
                      <a:pt x="25400" y="38100"/>
                    </a:ln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22 Forma libre"/>
              <p:cNvSpPr/>
              <p:nvPr/>
            </p:nvSpPr>
            <p:spPr>
              <a:xfrm>
                <a:off x="5600700" y="3657600"/>
                <a:ext cx="1816100" cy="2857500"/>
              </a:xfrm>
              <a:custGeom>
                <a:avLst/>
                <a:gdLst>
                  <a:gd name="connsiteX0" fmla="*/ 12700 w 1816100"/>
                  <a:gd name="connsiteY0" fmla="*/ 2819400 h 2857500"/>
                  <a:gd name="connsiteX1" fmla="*/ 889000 w 1816100"/>
                  <a:gd name="connsiteY1" fmla="*/ 2857500 h 2857500"/>
                  <a:gd name="connsiteX2" fmla="*/ 1790700 w 1816100"/>
                  <a:gd name="connsiteY2" fmla="*/ 2324100 h 2857500"/>
                  <a:gd name="connsiteX3" fmla="*/ 1816100 w 1816100"/>
                  <a:gd name="connsiteY3" fmla="*/ 139700 h 2857500"/>
                  <a:gd name="connsiteX4" fmla="*/ 101600 w 1816100"/>
                  <a:gd name="connsiteY4" fmla="*/ 0 h 2857500"/>
                  <a:gd name="connsiteX5" fmla="*/ 0 w 1816100"/>
                  <a:gd name="connsiteY5" fmla="*/ 1130300 h 2857500"/>
                  <a:gd name="connsiteX6" fmla="*/ 12700 w 1816100"/>
                  <a:gd name="connsiteY6" fmla="*/ 281940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2857500">
                    <a:moveTo>
                      <a:pt x="12700" y="2819400"/>
                    </a:moveTo>
                    <a:lnTo>
                      <a:pt x="889000" y="2857500"/>
                    </a:lnTo>
                    <a:lnTo>
                      <a:pt x="1790700" y="2324100"/>
                    </a:lnTo>
                    <a:lnTo>
                      <a:pt x="1816100" y="139700"/>
                    </a:lnTo>
                    <a:lnTo>
                      <a:pt x="101600" y="0"/>
                    </a:lnTo>
                    <a:lnTo>
                      <a:pt x="0" y="1130300"/>
                    </a:lnTo>
                    <a:cubicBezTo>
                      <a:pt x="4233" y="1693333"/>
                      <a:pt x="8467" y="2256367"/>
                      <a:pt x="12700" y="2819400"/>
                    </a:cubicBezTo>
                    <a:close/>
                  </a:path>
                </a:pathLst>
              </a:custGeom>
              <a:grpFill/>
              <a:ln w="571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2" name="1 Título"/>
          <p:cNvSpPr>
            <a:spLocks noGrp="1"/>
          </p:cNvSpPr>
          <p:nvPr>
            <p:ph type="title"/>
          </p:nvPr>
        </p:nvSpPr>
        <p:spPr/>
        <p:txBody>
          <a:bodyPr/>
          <a:lstStyle/>
          <a:p>
            <a:r>
              <a:rPr lang="en-US" dirty="0"/>
              <a:t>Proposed solution: Divide and conquer</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r="86288"/>
          <a:stretch/>
        </p:blipFill>
        <p:spPr>
          <a:xfrm>
            <a:off x="2346674" y="3164723"/>
            <a:ext cx="986785" cy="1112270"/>
          </a:xfrm>
          <a:prstGeom prst="rect">
            <a:avLst/>
          </a:prstGeom>
        </p:spPr>
      </p:pic>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17404" r="61483"/>
          <a:stretch/>
        </p:blipFill>
        <p:spPr>
          <a:xfrm>
            <a:off x="3602656" y="3168265"/>
            <a:ext cx="1519418" cy="1112270"/>
          </a:xfrm>
          <a:prstGeom prst="rect">
            <a:avLst/>
          </a:prstGeom>
        </p:spPr>
      </p:pic>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l="40468" r="37533"/>
          <a:stretch/>
        </p:blipFill>
        <p:spPr>
          <a:xfrm>
            <a:off x="5266090" y="3171803"/>
            <a:ext cx="1583184" cy="1112270"/>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64408" r="11815"/>
          <a:stretch/>
        </p:blipFill>
        <p:spPr>
          <a:xfrm>
            <a:off x="6993290" y="3164723"/>
            <a:ext cx="1711142" cy="1112270"/>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90630" r="-220"/>
          <a:stretch/>
        </p:blipFill>
        <p:spPr>
          <a:xfrm>
            <a:off x="8875933" y="3164723"/>
            <a:ext cx="690183" cy="1112270"/>
          </a:xfrm>
          <a:prstGeom prst="rect">
            <a:avLst/>
          </a:prstGeom>
        </p:spPr>
      </p:pic>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245" r="-73"/>
          <a:stretch/>
        </p:blipFill>
        <p:spPr>
          <a:xfrm>
            <a:off x="2336828" y="3172968"/>
            <a:ext cx="7219442" cy="1112270"/>
          </a:xfrm>
          <a:prstGeom prst="rect">
            <a:avLst/>
          </a:prstGeom>
        </p:spPr>
      </p:pic>
      <p:pic>
        <p:nvPicPr>
          <p:cNvPr id="33" name="Picture 32"/>
          <p:cNvPicPr>
            <a:picLocks noChangeAspect="1"/>
          </p:cNvPicPr>
          <p:nvPr/>
        </p:nvPicPr>
        <p:blipFill>
          <a:blip r:embed="rId5"/>
          <a:stretch>
            <a:fillRect/>
          </a:stretch>
        </p:blipFill>
        <p:spPr>
          <a:xfrm>
            <a:off x="10948132" y="365125"/>
            <a:ext cx="953721" cy="953721"/>
          </a:xfrm>
          <a:prstGeom prst="rect">
            <a:avLst/>
          </a:prstGeom>
        </p:spPr>
      </p:pic>
    </p:spTree>
    <p:custDataLst>
      <p:tags r:id="rId1"/>
    </p:custDataLst>
    <p:extLst>
      <p:ext uri="{BB962C8B-B14F-4D97-AF65-F5344CB8AC3E}">
        <p14:creationId xmlns:p14="http://schemas.microsoft.com/office/powerpoint/2010/main" val="1055291470"/>
      </p:ext>
    </p:extLst>
  </p:cSld>
  <p:clrMapOvr>
    <a:masterClrMapping/>
  </p:clrMapOvr>
  <mc:AlternateContent xmlns:mc="http://schemas.openxmlformats.org/markup-compatibility/2006" xmlns:p14="http://schemas.microsoft.com/office/powerpoint/2010/main">
    <mc:Choice Requires="p14">
      <p:transition spd="slow" p14:dur="2000" advTm="78987"/>
    </mc:Choice>
    <mc:Fallback xmlns="">
      <p:transition spd="slow" advTm="78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13"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a:t>Under what conditions can we merge subalignments from subcomponents to get an exact overall alignment?</a:t>
            </a:r>
          </a:p>
          <a:p>
            <a:pPr marL="514350" indent="-514350">
              <a:buFont typeface="+mj-lt"/>
              <a:buAutoNum type="arabicPeriod"/>
            </a:pPr>
            <a:r>
              <a:rPr lang="en-US" dirty="0"/>
              <a:t>Is conformance checking faster?</a:t>
            </a:r>
          </a:p>
          <a:p>
            <a:pPr marL="514350" indent="-514350">
              <a:buFont typeface="+mj-lt"/>
              <a:buAutoNum type="arabicPeriod"/>
            </a:pPr>
            <a:r>
              <a:rPr lang="en-US" dirty="0"/>
              <a:t>How to decompose processes to maximize performance gains?</a:t>
            </a:r>
            <a:endParaRPr lang="en-US" b="1" dirty="0"/>
          </a:p>
          <a:p>
            <a:pPr marL="514350" indent="-514350">
              <a:buFont typeface="+mj-lt"/>
              <a:buAutoNum type="arabicPeriod"/>
            </a:pPr>
            <a:r>
              <a:rPr lang="en-US" dirty="0"/>
              <a:t>Extending decomposed alignments to other process modelling notations and data-aware process models.</a:t>
            </a:r>
          </a:p>
        </p:txBody>
      </p:sp>
      <p:pic>
        <p:nvPicPr>
          <p:cNvPr id="4" name="Picture 3"/>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1438010918"/>
      </p:ext>
    </p:extLst>
  </p:cSld>
  <p:clrMapOvr>
    <a:masterClrMapping/>
  </p:clrMapOvr>
  <mc:AlternateContent xmlns:mc="http://schemas.openxmlformats.org/markup-compatibility/2006" xmlns:p14="http://schemas.microsoft.com/office/powerpoint/2010/main">
    <mc:Choice Requires="p14">
      <p:transition spd="slow" p14:dur="2000" advTm="84342"/>
    </mc:Choice>
    <mc:Fallback xmlns="">
      <p:transition spd="slow" advTm="8434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main challenges</a:t>
            </a:r>
          </a:p>
        </p:txBody>
      </p:sp>
      <p:sp>
        <p:nvSpPr>
          <p:cNvPr id="4" name="2 Marcador de contenido"/>
          <p:cNvSpPr>
            <a:spLocks noGrp="1"/>
          </p:cNvSpPr>
          <p:nvPr>
            <p:ph idx="1"/>
          </p:nvPr>
        </p:nvSpPr>
        <p:spPr>
          <a:xfrm>
            <a:off x="2953581" y="2102521"/>
            <a:ext cx="5576643" cy="3556992"/>
          </a:xfrm>
        </p:spPr>
        <p:txBody>
          <a:bodyPr>
            <a:normAutofit/>
          </a:bodyPr>
          <a:lstStyle/>
          <a:p>
            <a:pPr marL="0" indent="0">
              <a:buNone/>
            </a:pPr>
            <a:r>
              <a:rPr lang="en-US" dirty="0"/>
              <a:t>Complete</a:t>
            </a:r>
          </a:p>
          <a:p>
            <a:pPr marL="0" indent="0">
              <a:buNone/>
            </a:pPr>
            <a:endParaRPr lang="en-US" dirty="0"/>
          </a:p>
          <a:p>
            <a:pPr marL="0" indent="0">
              <a:buNone/>
            </a:pPr>
            <a:r>
              <a:rPr lang="en-US" dirty="0"/>
              <a:t>Time</a:t>
            </a:r>
          </a:p>
          <a:p>
            <a:pPr marL="0" indent="0">
              <a:buNone/>
            </a:pPr>
            <a:endParaRPr lang="en-US" dirty="0"/>
          </a:p>
          <a:p>
            <a:pPr marL="0" indent="0">
              <a:buNone/>
            </a:pPr>
            <a:r>
              <a:rPr lang="en-US" dirty="0"/>
              <a:t>Decomposition strategies</a:t>
            </a:r>
          </a:p>
          <a:p>
            <a:pPr marL="0" indent="0">
              <a:buNone/>
            </a:pPr>
            <a:endParaRPr lang="en-US" dirty="0"/>
          </a:p>
          <a:p>
            <a:pPr marL="0" indent="0">
              <a:buNone/>
            </a:pPr>
            <a:r>
              <a:rPr lang="en-US" dirty="0"/>
              <a:t>Multi notations + perspectives</a:t>
            </a:r>
          </a:p>
        </p:txBody>
      </p:sp>
      <p:sp>
        <p:nvSpPr>
          <p:cNvPr id="5" name="4 Rectángulo"/>
          <p:cNvSpPr/>
          <p:nvPr/>
        </p:nvSpPr>
        <p:spPr>
          <a:xfrm>
            <a:off x="2339752" y="2058336"/>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5 Rectángulo"/>
          <p:cNvSpPr/>
          <p:nvPr/>
        </p:nvSpPr>
        <p:spPr>
          <a:xfrm>
            <a:off x="2339752" y="3068960"/>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6 Rectángulo"/>
          <p:cNvSpPr/>
          <p:nvPr/>
        </p:nvSpPr>
        <p:spPr>
          <a:xfrm>
            <a:off x="2339752" y="4079584"/>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948132" y="365125"/>
            <a:ext cx="953721" cy="953721"/>
          </a:xfrm>
          <a:prstGeom prst="rect">
            <a:avLst/>
          </a:prstGeom>
        </p:spPr>
      </p:pic>
      <p:sp>
        <p:nvSpPr>
          <p:cNvPr id="14" name="6 Rectángulo"/>
          <p:cNvSpPr/>
          <p:nvPr/>
        </p:nvSpPr>
        <p:spPr>
          <a:xfrm>
            <a:off x="2339752" y="5090208"/>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65748083"/>
      </p:ext>
    </p:extLst>
  </p:cSld>
  <p:clrMapOvr>
    <a:masterClrMapping/>
  </p:clrMapOvr>
  <mc:AlternateContent xmlns:mc="http://schemas.openxmlformats.org/markup-compatibility/2006" xmlns:p14="http://schemas.microsoft.com/office/powerpoint/2010/main">
    <mc:Choice Requires="p14">
      <p:transition spd="slow" p14:dur="2000" advTm="90972"/>
    </mc:Choice>
    <mc:Fallback xmlns="">
      <p:transition spd="slow" advTm="9097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decomposition techniques…</a:t>
            </a:r>
          </a:p>
        </p:txBody>
      </p:sp>
      <p:sp>
        <p:nvSpPr>
          <p:cNvPr id="3" name="Content Placeholder 2"/>
          <p:cNvSpPr>
            <a:spLocks noGrp="1"/>
          </p:cNvSpPr>
          <p:nvPr>
            <p:ph idx="1"/>
          </p:nvPr>
        </p:nvSpPr>
        <p:spPr/>
        <p:txBody>
          <a:bodyPr/>
          <a:lstStyle/>
          <a:p>
            <a:r>
              <a:rPr lang="en-US" dirty="0"/>
              <a:t>Decomposition is not a new idea</a:t>
            </a:r>
            <a:r>
              <a:rPr lang="en-US" baseline="30000" dirty="0"/>
              <a:t>2, 3, 7, 8, 9, 10</a:t>
            </a:r>
          </a:p>
          <a:p>
            <a:r>
              <a:rPr lang="en-US" dirty="0"/>
              <a:t>Focuses on decision problem </a:t>
            </a:r>
          </a:p>
          <a:p>
            <a:r>
              <a:rPr lang="en-US" dirty="0"/>
              <a:t>Current techniques is not a </a:t>
            </a:r>
            <a:r>
              <a:rPr lang="en-US" b="1" dirty="0"/>
              <a:t>complete </a:t>
            </a:r>
            <a:r>
              <a:rPr lang="en-US" dirty="0"/>
              <a:t>solution</a:t>
            </a:r>
          </a:p>
        </p:txBody>
      </p:sp>
      <p:sp>
        <p:nvSpPr>
          <p:cNvPr id="5" name="Footer Placeholder 5"/>
          <p:cNvSpPr txBox="1">
            <a:spLocks/>
          </p:cNvSpPr>
          <p:nvPr/>
        </p:nvSpPr>
        <p:spPr>
          <a:xfrm>
            <a:off x="838199" y="5711868"/>
            <a:ext cx="10510249" cy="10096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 Munoz-Gama, J., Carmona, J., &amp; Van Der Aalst, W. M. (2014). Single-entry single-exit decomposed conformance checking. </a:t>
            </a:r>
            <a:r>
              <a:rPr lang="en-US" i="1" dirty="0"/>
              <a:t>Information Systems</a:t>
            </a:r>
            <a:r>
              <a:rPr lang="en-US" dirty="0"/>
              <a:t>, </a:t>
            </a:r>
            <a:r>
              <a:rPr lang="en-US" i="1" dirty="0"/>
              <a:t>46</a:t>
            </a:r>
            <a:r>
              <a:rPr lang="en-US" dirty="0"/>
              <a:t>, 102-122.</a:t>
            </a:r>
          </a:p>
          <a:p>
            <a:pPr algn="l"/>
            <a:r>
              <a:rPr lang="en-US" dirty="0"/>
              <a:t>3. Van der Aalst, W. M. (2013). Decomposing Petri nets for process mining: A generic approach. </a:t>
            </a:r>
            <a:r>
              <a:rPr lang="en-US" i="1" dirty="0"/>
              <a:t>Distributed and Parallel Databases</a:t>
            </a:r>
            <a:r>
              <a:rPr lang="en-US" dirty="0"/>
              <a:t>, </a:t>
            </a:r>
            <a:r>
              <a:rPr lang="en-US" i="1" dirty="0"/>
              <a:t>31</a:t>
            </a:r>
            <a:r>
              <a:rPr lang="en-US" dirty="0"/>
              <a:t>(4), 471-507.</a:t>
            </a:r>
          </a:p>
          <a:p>
            <a:pPr algn="l"/>
            <a:r>
              <a:rPr lang="en-US" dirty="0"/>
              <a:t>7. De Leoni, M., et al. Decomposing alignment-based conformance checking of data-aware process models. </a:t>
            </a:r>
          </a:p>
          <a:p>
            <a:pPr algn="l"/>
            <a:r>
              <a:rPr lang="en-US" dirty="0"/>
              <a:t>8. Van Der Aalst, W. M. Decomposing process mining problems using passages. </a:t>
            </a:r>
          </a:p>
          <a:p>
            <a:pPr algn="l"/>
            <a:r>
              <a:rPr lang="en-US" dirty="0"/>
              <a:t>9. Van Der Aalst, W. M. A general divide and conquer approach for process mining.</a:t>
            </a:r>
          </a:p>
          <a:p>
            <a:pPr algn="l"/>
            <a:r>
              <a:rPr lang="en-US" dirty="0"/>
              <a:t>10. Wang, L., Du, Y., &amp; Liu, W. (2016). Aligning observed and modelled </a:t>
            </a:r>
            <a:r>
              <a:rPr lang="en-US" dirty="0" err="1"/>
              <a:t>behaviour</a:t>
            </a:r>
            <a:r>
              <a:rPr lang="en-US" dirty="0"/>
              <a:t> based on workflow decomposition. </a:t>
            </a:r>
            <a:r>
              <a:rPr lang="en-US" i="1" dirty="0"/>
              <a:t>Enterprise Information Systems</a:t>
            </a:r>
            <a:r>
              <a:rPr lang="en-US" dirty="0"/>
              <a:t>, 1-21.</a:t>
            </a:r>
          </a:p>
          <a:p>
            <a:pPr algn="l"/>
            <a:endParaRPr lang="en-US" dirty="0"/>
          </a:p>
        </p:txBody>
      </p:sp>
    </p:spTree>
    <p:extLst>
      <p:ext uri="{BB962C8B-B14F-4D97-AF65-F5344CB8AC3E}">
        <p14:creationId xmlns:p14="http://schemas.microsoft.com/office/powerpoint/2010/main" val="2834750764"/>
      </p:ext>
    </p:extLst>
  </p:cSld>
  <p:clrMapOvr>
    <a:masterClrMapping/>
  </p:clrMapOvr>
  <mc:AlternateContent xmlns:mc="http://schemas.openxmlformats.org/markup-compatibility/2006" xmlns:p14="http://schemas.microsoft.com/office/powerpoint/2010/main">
    <mc:Choice Requires="p14">
      <p:transition spd="slow" p14:dur="2000" advTm="142938"/>
    </mc:Choice>
    <mc:Fallback xmlns="">
      <p:transition spd="slow" advTm="14293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main challenges</a:t>
            </a:r>
          </a:p>
        </p:txBody>
      </p:sp>
      <p:sp>
        <p:nvSpPr>
          <p:cNvPr id="4" name="2 Marcador de contenido"/>
          <p:cNvSpPr>
            <a:spLocks noGrp="1"/>
          </p:cNvSpPr>
          <p:nvPr>
            <p:ph idx="1"/>
          </p:nvPr>
        </p:nvSpPr>
        <p:spPr>
          <a:xfrm>
            <a:off x="2953581" y="2102521"/>
            <a:ext cx="5576643" cy="3556992"/>
          </a:xfrm>
        </p:spPr>
        <p:txBody>
          <a:bodyPr>
            <a:normAutofit/>
          </a:bodyPr>
          <a:lstStyle/>
          <a:p>
            <a:pPr marL="0" indent="0">
              <a:buNone/>
            </a:pPr>
            <a:r>
              <a:rPr lang="en-US" dirty="0"/>
              <a:t>Complete</a:t>
            </a:r>
          </a:p>
          <a:p>
            <a:pPr marL="0" indent="0">
              <a:buNone/>
            </a:pPr>
            <a:endParaRPr lang="en-US" dirty="0"/>
          </a:p>
          <a:p>
            <a:pPr marL="0" indent="0">
              <a:buNone/>
            </a:pPr>
            <a:r>
              <a:rPr lang="en-US" dirty="0"/>
              <a:t>Time</a:t>
            </a:r>
          </a:p>
          <a:p>
            <a:pPr marL="0" indent="0">
              <a:buNone/>
            </a:pPr>
            <a:endParaRPr lang="en-US" dirty="0"/>
          </a:p>
          <a:p>
            <a:pPr marL="0" indent="0">
              <a:buNone/>
            </a:pPr>
            <a:r>
              <a:rPr lang="en-US" dirty="0"/>
              <a:t>Decomposition strategies</a:t>
            </a:r>
          </a:p>
          <a:p>
            <a:pPr marL="0" indent="0">
              <a:buNone/>
            </a:pPr>
            <a:endParaRPr lang="en-US" dirty="0"/>
          </a:p>
          <a:p>
            <a:pPr marL="0" indent="0">
              <a:buNone/>
            </a:pPr>
            <a:r>
              <a:rPr lang="en-US" dirty="0"/>
              <a:t>Multi notations + perspectives</a:t>
            </a:r>
          </a:p>
        </p:txBody>
      </p:sp>
      <p:sp>
        <p:nvSpPr>
          <p:cNvPr id="5" name="4 Rectángulo"/>
          <p:cNvSpPr/>
          <p:nvPr/>
        </p:nvSpPr>
        <p:spPr>
          <a:xfrm>
            <a:off x="2339752" y="2058336"/>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5 Rectángulo"/>
          <p:cNvSpPr/>
          <p:nvPr/>
        </p:nvSpPr>
        <p:spPr>
          <a:xfrm>
            <a:off x="2339752" y="3068960"/>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6 Rectángulo"/>
          <p:cNvSpPr/>
          <p:nvPr/>
        </p:nvSpPr>
        <p:spPr>
          <a:xfrm>
            <a:off x="2339752" y="4079584"/>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0948132" y="365125"/>
            <a:ext cx="953721" cy="953721"/>
          </a:xfrm>
          <a:prstGeom prst="rect">
            <a:avLst/>
          </a:prstGeom>
        </p:spPr>
      </p:pic>
      <p:sp>
        <p:nvSpPr>
          <p:cNvPr id="14" name="6 Rectángulo"/>
          <p:cNvSpPr/>
          <p:nvPr/>
        </p:nvSpPr>
        <p:spPr>
          <a:xfrm>
            <a:off x="2339752" y="5090208"/>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2 Marcador de contenido"/>
          <p:cNvSpPr txBox="1">
            <a:spLocks/>
          </p:cNvSpPr>
          <p:nvPr/>
        </p:nvSpPr>
        <p:spPr>
          <a:xfrm>
            <a:off x="2394457" y="1954379"/>
            <a:ext cx="833772" cy="85088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4400" dirty="0"/>
              <a:t>?</a:t>
            </a:r>
          </a:p>
        </p:txBody>
      </p:sp>
    </p:spTree>
    <p:custDataLst>
      <p:tags r:id="rId1"/>
    </p:custDataLst>
    <p:extLst>
      <p:ext uri="{BB962C8B-B14F-4D97-AF65-F5344CB8AC3E}">
        <p14:creationId xmlns:p14="http://schemas.microsoft.com/office/powerpoint/2010/main" val="4208325431"/>
      </p:ext>
    </p:extLst>
  </p:cSld>
  <p:clrMapOvr>
    <a:masterClrMapping/>
  </p:clrMapOvr>
  <mc:AlternateContent xmlns:mc="http://schemas.openxmlformats.org/markup-compatibility/2006" xmlns:p14="http://schemas.microsoft.com/office/powerpoint/2010/main">
    <mc:Choice Requires="p14">
      <p:transition spd="slow" p14:dur="2000" advTm="13368"/>
    </mc:Choice>
    <mc:Fallback xmlns="">
      <p:transition spd="slow" advTm="133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1871682" y="3646025"/>
            <a:ext cx="1542373" cy="523220"/>
          </a:xfrm>
          <a:prstGeom prst="rect">
            <a:avLst/>
          </a:prstGeom>
          <a:noFill/>
        </p:spPr>
        <p:txBody>
          <a:bodyPr wrap="square" rtlCol="0">
            <a:spAutoFit/>
          </a:bodyPr>
          <a:lstStyle/>
          <a:p>
            <a:r>
              <a:rPr lang="en-US" sz="2800" b="1" dirty="0">
                <a:solidFill>
                  <a:schemeClr val="tx2"/>
                </a:solidFill>
              </a:rPr>
              <a:t>A  B  </a:t>
            </a:r>
            <a:r>
              <a:rPr lang="en-US" sz="2800" b="1" dirty="0" err="1">
                <a:solidFill>
                  <a:schemeClr val="tx2"/>
                </a:solidFill>
              </a:rPr>
              <a:t>B</a:t>
            </a:r>
            <a:r>
              <a:rPr lang="en-US" sz="2800" b="1" dirty="0">
                <a:solidFill>
                  <a:schemeClr val="tx2"/>
                </a:solidFill>
              </a:rPr>
              <a:t>  C </a:t>
            </a:r>
          </a:p>
        </p:txBody>
      </p:sp>
      <p:sp>
        <p:nvSpPr>
          <p:cNvPr id="12" name="TextBox 24"/>
          <p:cNvSpPr txBox="1"/>
          <p:nvPr/>
        </p:nvSpPr>
        <p:spPr>
          <a:xfrm>
            <a:off x="3324462" y="3646025"/>
            <a:ext cx="648293" cy="523220"/>
          </a:xfrm>
          <a:prstGeom prst="rect">
            <a:avLst/>
          </a:prstGeom>
          <a:noFill/>
        </p:spPr>
        <p:txBody>
          <a:bodyPr wrap="square" rtlCol="0">
            <a:spAutoFit/>
          </a:bodyPr>
          <a:lstStyle/>
          <a:p>
            <a:r>
              <a:rPr lang="en-US" sz="2800" b="1" dirty="0">
                <a:solidFill>
                  <a:schemeClr val="tx2"/>
                </a:solidFill>
              </a:rPr>
              <a:t>E</a:t>
            </a:r>
          </a:p>
        </p:txBody>
      </p:sp>
      <p:sp>
        <p:nvSpPr>
          <p:cNvPr id="22" name="TextBox 24"/>
          <p:cNvSpPr txBox="1"/>
          <p:nvPr/>
        </p:nvSpPr>
        <p:spPr>
          <a:xfrm>
            <a:off x="2970921" y="3647203"/>
            <a:ext cx="443134" cy="523220"/>
          </a:xfrm>
          <a:prstGeom prst="rect">
            <a:avLst/>
          </a:prstGeom>
          <a:noFill/>
        </p:spPr>
        <p:txBody>
          <a:bodyPr wrap="square" rtlCol="0">
            <a:spAutoFit/>
          </a:bodyPr>
          <a:lstStyle/>
          <a:p>
            <a:r>
              <a:rPr lang="en-US" sz="2800" b="1" dirty="0">
                <a:solidFill>
                  <a:schemeClr val="tx2"/>
                </a:solidFill>
              </a:rPr>
              <a:t>C</a:t>
            </a:r>
          </a:p>
        </p:txBody>
      </p:sp>
      <p:sp>
        <p:nvSpPr>
          <p:cNvPr id="2" name="Title 1"/>
          <p:cNvSpPr>
            <a:spLocks noGrp="1"/>
          </p:cNvSpPr>
          <p:nvPr>
            <p:ph type="title"/>
          </p:nvPr>
        </p:nvSpPr>
        <p:spPr/>
        <p:txBody>
          <a:bodyPr/>
          <a:lstStyle/>
          <a:p>
            <a:r>
              <a:rPr lang="en-US" dirty="0"/>
              <a:t>Proposed solution: Border agreement</a:t>
            </a:r>
          </a:p>
        </p:txBody>
      </p:sp>
      <p:pic>
        <p:nvPicPr>
          <p:cNvPr id="4" name="Picture 2" descr="C:\Users\jmunoz\AppData\Local\Microsoft\Windows\Temporary Internet Files\Content.IE5\NOLYMSLD\MP90043072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82" y="1761917"/>
            <a:ext cx="1651567" cy="1651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2"/>
          <p:cNvSpPr txBox="1"/>
          <p:nvPr/>
        </p:nvSpPr>
        <p:spPr>
          <a:xfrm>
            <a:off x="2279577" y="1331476"/>
            <a:ext cx="918020" cy="461665"/>
          </a:xfrm>
          <a:prstGeom prst="rect">
            <a:avLst/>
          </a:prstGeom>
          <a:noFill/>
        </p:spPr>
        <p:txBody>
          <a:bodyPr wrap="square" rtlCol="0">
            <a:spAutoFit/>
          </a:bodyPr>
          <a:lstStyle/>
          <a:p>
            <a:r>
              <a:rPr lang="en-US" sz="2400" b="1" dirty="0"/>
              <a:t>Log</a:t>
            </a:r>
          </a:p>
        </p:txBody>
      </p:sp>
      <p:pic>
        <p:nvPicPr>
          <p:cNvPr id="6" name="Picture 2" descr="http://ars.els-cdn.com/content/image/1-s2.0-S016636159900007X-gr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6" y="1924504"/>
            <a:ext cx="2593668" cy="1336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2"/>
          <p:cNvSpPr txBox="1"/>
          <p:nvPr/>
        </p:nvSpPr>
        <p:spPr>
          <a:xfrm>
            <a:off x="8400255" y="1342375"/>
            <a:ext cx="1137149" cy="461665"/>
          </a:xfrm>
          <a:prstGeom prst="rect">
            <a:avLst/>
          </a:prstGeom>
          <a:noFill/>
        </p:spPr>
        <p:txBody>
          <a:bodyPr wrap="square" rtlCol="0">
            <a:spAutoFit/>
          </a:bodyPr>
          <a:lstStyle/>
          <a:p>
            <a:r>
              <a:rPr lang="en-US" sz="2400" b="1" dirty="0"/>
              <a:t>Model</a:t>
            </a:r>
          </a:p>
        </p:txBody>
      </p:sp>
      <p:sp>
        <p:nvSpPr>
          <p:cNvPr id="8" name="TextBox 24"/>
          <p:cNvSpPr txBox="1"/>
          <p:nvPr/>
        </p:nvSpPr>
        <p:spPr>
          <a:xfrm>
            <a:off x="8185008" y="3646025"/>
            <a:ext cx="1352396" cy="523220"/>
          </a:xfrm>
          <a:prstGeom prst="rect">
            <a:avLst/>
          </a:prstGeom>
          <a:noFill/>
        </p:spPr>
        <p:txBody>
          <a:bodyPr wrap="square" rtlCol="0">
            <a:spAutoFit/>
          </a:bodyPr>
          <a:lstStyle/>
          <a:p>
            <a:r>
              <a:rPr lang="en-US" sz="2800" b="1" dirty="0">
                <a:solidFill>
                  <a:schemeClr val="tx2"/>
                </a:solidFill>
              </a:rPr>
              <a:t>A  B</a:t>
            </a:r>
          </a:p>
        </p:txBody>
      </p:sp>
      <p:sp>
        <p:nvSpPr>
          <p:cNvPr id="9" name="TextBox 24"/>
          <p:cNvSpPr txBox="1"/>
          <p:nvPr/>
        </p:nvSpPr>
        <p:spPr>
          <a:xfrm>
            <a:off x="8923542" y="3646025"/>
            <a:ext cx="1296587" cy="523220"/>
          </a:xfrm>
          <a:prstGeom prst="rect">
            <a:avLst/>
          </a:prstGeom>
          <a:noFill/>
        </p:spPr>
        <p:txBody>
          <a:bodyPr wrap="square" rtlCol="0">
            <a:spAutoFit/>
          </a:bodyPr>
          <a:lstStyle/>
          <a:p>
            <a:r>
              <a:rPr lang="en-US" sz="2800" b="1" dirty="0">
                <a:solidFill>
                  <a:schemeClr val="tx2"/>
                </a:solidFill>
              </a:rPr>
              <a:t>C  D  E</a:t>
            </a:r>
          </a:p>
        </p:txBody>
      </p:sp>
      <p:sp>
        <p:nvSpPr>
          <p:cNvPr id="11" name="TextBox 22"/>
          <p:cNvSpPr txBox="1"/>
          <p:nvPr/>
        </p:nvSpPr>
        <p:spPr>
          <a:xfrm>
            <a:off x="5303912" y="2996952"/>
            <a:ext cx="1512168" cy="369332"/>
          </a:xfrm>
          <a:prstGeom prst="rect">
            <a:avLst/>
          </a:prstGeom>
          <a:noFill/>
        </p:spPr>
        <p:txBody>
          <a:bodyPr wrap="square" rtlCol="0">
            <a:spAutoFit/>
          </a:bodyPr>
          <a:lstStyle/>
          <a:p>
            <a:r>
              <a:rPr lang="en-US" b="1" dirty="0"/>
              <a:t>Alignment</a:t>
            </a:r>
          </a:p>
        </p:txBody>
      </p:sp>
      <p:grpSp>
        <p:nvGrpSpPr>
          <p:cNvPr id="104" name="Group 103"/>
          <p:cNvGrpSpPr/>
          <p:nvPr/>
        </p:nvGrpSpPr>
        <p:grpSpPr>
          <a:xfrm>
            <a:off x="4976598" y="3419459"/>
            <a:ext cx="1346255" cy="960179"/>
            <a:chOff x="4976598" y="3419459"/>
            <a:chExt cx="1346255" cy="960179"/>
          </a:xfrm>
        </p:grpSpPr>
        <p:cxnSp>
          <p:nvCxnSpPr>
            <p:cNvPr id="14" name="21 Conector recto"/>
            <p:cNvCxnSpPr>
              <a:cxnSpLocks/>
            </p:cNvCxnSpPr>
            <p:nvPr/>
          </p:nvCxnSpPr>
          <p:spPr>
            <a:xfrm>
              <a:off x="4976598" y="3891888"/>
              <a:ext cx="1346255"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5" name="23 Conector recto"/>
            <p:cNvCxnSpPr>
              <a:cxnSpLocks/>
            </p:cNvCxnSpPr>
            <p:nvPr/>
          </p:nvCxnSpPr>
          <p:spPr>
            <a:xfrm>
              <a:off x="5568896" y="3420576"/>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6" name="27 Conector recto"/>
            <p:cNvCxnSpPr>
              <a:cxnSpLocks/>
            </p:cNvCxnSpPr>
            <p:nvPr/>
          </p:nvCxnSpPr>
          <p:spPr>
            <a:xfrm>
              <a:off x="5931279" y="342421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9" name="31 Conector recto"/>
            <p:cNvCxnSpPr>
              <a:cxnSpLocks/>
            </p:cNvCxnSpPr>
            <p:nvPr/>
          </p:nvCxnSpPr>
          <p:spPr>
            <a:xfrm>
              <a:off x="5234255" y="341945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20" name="36 Cheurón"/>
          <p:cNvSpPr/>
          <p:nvPr/>
        </p:nvSpPr>
        <p:spPr>
          <a:xfrm>
            <a:off x="5678580" y="4007787"/>
            <a:ext cx="161478" cy="216024"/>
          </a:xfrm>
          <a:prstGeom prst="chevro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4"/>
          <p:cNvSpPr txBox="1"/>
          <p:nvPr/>
        </p:nvSpPr>
        <p:spPr>
          <a:xfrm>
            <a:off x="8923542" y="3646025"/>
            <a:ext cx="298846" cy="523220"/>
          </a:xfrm>
          <a:prstGeom prst="rect">
            <a:avLst/>
          </a:prstGeom>
          <a:noFill/>
        </p:spPr>
        <p:txBody>
          <a:bodyPr wrap="square" rtlCol="0">
            <a:spAutoFit/>
          </a:bodyPr>
          <a:lstStyle/>
          <a:p>
            <a:r>
              <a:rPr lang="en-US" sz="2800" b="1" dirty="0">
                <a:solidFill>
                  <a:schemeClr val="tx2"/>
                </a:solidFill>
              </a:rPr>
              <a:t>C</a:t>
            </a:r>
          </a:p>
        </p:txBody>
      </p:sp>
      <p:grpSp>
        <p:nvGrpSpPr>
          <p:cNvPr id="105" name="Group 104"/>
          <p:cNvGrpSpPr/>
          <p:nvPr/>
        </p:nvGrpSpPr>
        <p:grpSpPr>
          <a:xfrm>
            <a:off x="5941344" y="4678523"/>
            <a:ext cx="1125362" cy="961155"/>
            <a:chOff x="5941344" y="4678523"/>
            <a:chExt cx="1125362" cy="961155"/>
          </a:xfrm>
        </p:grpSpPr>
        <p:cxnSp>
          <p:nvCxnSpPr>
            <p:cNvPr id="75" name="21 Conector recto"/>
            <p:cNvCxnSpPr>
              <a:cxnSpLocks/>
            </p:cNvCxnSpPr>
            <p:nvPr/>
          </p:nvCxnSpPr>
          <p:spPr>
            <a:xfrm>
              <a:off x="5941344" y="5150950"/>
              <a:ext cx="1125362"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81" name="28 Conector recto"/>
            <p:cNvCxnSpPr>
              <a:cxnSpLocks/>
            </p:cNvCxnSpPr>
            <p:nvPr/>
          </p:nvCxnSpPr>
          <p:spPr>
            <a:xfrm>
              <a:off x="6312220" y="4678523"/>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82" name="29 Conector recto"/>
            <p:cNvCxnSpPr>
              <a:cxnSpLocks/>
            </p:cNvCxnSpPr>
            <p:nvPr/>
          </p:nvCxnSpPr>
          <p:spPr>
            <a:xfrm>
              <a:off x="6687833" y="468425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78" name="37 Cheurón"/>
          <p:cNvSpPr/>
          <p:nvPr/>
        </p:nvSpPr>
        <p:spPr>
          <a:xfrm>
            <a:off x="6430103" y="4800856"/>
            <a:ext cx="144016" cy="21602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6" name="Picture 105"/>
          <p:cNvPicPr>
            <a:picLocks noChangeAspect="1"/>
          </p:cNvPicPr>
          <p:nvPr/>
        </p:nvPicPr>
        <p:blipFill>
          <a:blip r:embed="rId6"/>
          <a:stretch>
            <a:fillRect/>
          </a:stretch>
        </p:blipFill>
        <p:spPr>
          <a:xfrm>
            <a:off x="10948132" y="365125"/>
            <a:ext cx="953721" cy="953721"/>
          </a:xfrm>
          <a:prstGeom prst="rect">
            <a:avLst/>
          </a:prstGeom>
        </p:spPr>
      </p:pic>
    </p:spTree>
    <p:custDataLst>
      <p:tags r:id="rId1"/>
    </p:custDataLst>
    <p:extLst>
      <p:ext uri="{BB962C8B-B14F-4D97-AF65-F5344CB8AC3E}">
        <p14:creationId xmlns:p14="http://schemas.microsoft.com/office/powerpoint/2010/main" val="2911573583"/>
      </p:ext>
    </p:extLst>
  </p:cSld>
  <p:clrMapOvr>
    <a:masterClrMapping/>
  </p:clrMapOvr>
  <mc:AlternateContent xmlns:mc="http://schemas.openxmlformats.org/markup-compatibility/2006" xmlns:p14="http://schemas.microsoft.com/office/powerpoint/2010/main">
    <mc:Choice Requires="p14">
      <p:transition spd="slow" p14:dur="2000" advTm="57236"/>
    </mc:Choice>
    <mc:Fallback xmlns="">
      <p:transition spd="slow" advTm="57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59259E-6 L 1.04167E-6 0.18125 " pathEditMode="relative" rAng="0" ptsTypes="AA">
                                      <p:cBhvr>
                                        <p:cTn id="6" dur="2000" fill="hold"/>
                                        <p:tgtEl>
                                          <p:spTgt spid="22"/>
                                        </p:tgtEl>
                                        <p:attrNameLst>
                                          <p:attrName>ppt_x</p:attrName>
                                          <p:attrName>ppt_y</p:attrName>
                                        </p:attrNameLst>
                                      </p:cBhvr>
                                      <p:rCtr x="0" y="9051"/>
                                    </p:animMotion>
                                  </p:childTnLst>
                                </p:cTn>
                              </p:par>
                              <p:par>
                                <p:cTn id="7" presetID="42" presetClass="path" presetSubtype="0" accel="50000" decel="50000" fill="hold" grpId="0" nodeType="withEffect">
                                  <p:stCondLst>
                                    <p:cond delay="0"/>
                                  </p:stCondLst>
                                  <p:childTnLst>
                                    <p:animMotion origin="layout" path="M 1.25E-6 4.07407E-6 L 1.25E-6 0.18148 " pathEditMode="relative" rAng="0" ptsTypes="AA">
                                      <p:cBhvr>
                                        <p:cTn id="8" dur="2000" fill="hold"/>
                                        <p:tgtEl>
                                          <p:spTgt spid="12"/>
                                        </p:tgtEl>
                                        <p:attrNameLst>
                                          <p:attrName>ppt_x</p:attrName>
                                          <p:attrName>ppt_y</p:attrName>
                                        </p:attrNameLst>
                                      </p:cBhvr>
                                      <p:rCtr x="0" y="9074"/>
                                    </p:animMotion>
                                  </p:childTnLst>
                                </p:cTn>
                              </p:par>
                              <p:par>
                                <p:cTn id="9" presetID="42" presetClass="path" presetSubtype="0" accel="50000" decel="50000" fill="hold" grpId="0" nodeType="withEffect">
                                  <p:stCondLst>
                                    <p:cond delay="0"/>
                                  </p:stCondLst>
                                  <p:childTnLst>
                                    <p:animMotion origin="layout" path="M 3.95833E-6 4.07407E-6 L 3.95833E-6 0.18148 " pathEditMode="relative" rAng="0" ptsTypes="AA">
                                      <p:cBhvr>
                                        <p:cTn id="10" dur="2000" fill="hold"/>
                                        <p:tgtEl>
                                          <p:spTgt spid="9"/>
                                        </p:tgtEl>
                                        <p:attrNameLst>
                                          <p:attrName>ppt_x</p:attrName>
                                          <p:attrName>ppt_y</p:attrName>
                                        </p:attrNameLst>
                                      </p:cBhvr>
                                      <p:rCtr x="0" y="907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childTnLst>
                          </p:cTn>
                        </p:par>
                        <p:par>
                          <p:cTn id="17" fill="hold">
                            <p:stCondLst>
                              <p:cond delay="0"/>
                            </p:stCondLst>
                            <p:childTnLst>
                              <p:par>
                                <p:cTn id="18" presetID="42" presetClass="path" presetSubtype="0" accel="50000" decel="50000" fill="hold" grpId="0" nodeType="afterEffect">
                                  <p:stCondLst>
                                    <p:cond delay="0"/>
                                  </p:stCondLst>
                                  <p:childTnLst>
                                    <p:animMotion origin="layout" path="M 3.125E-6 4.07407E-6 L 0.24218 -0.0382 " pathEditMode="relative" rAng="0" ptsTypes="AA">
                                      <p:cBhvr>
                                        <p:cTn id="19" dur="2000" fill="hold"/>
                                        <p:tgtEl>
                                          <p:spTgt spid="10"/>
                                        </p:tgtEl>
                                        <p:attrNameLst>
                                          <p:attrName>ppt_x</p:attrName>
                                          <p:attrName>ppt_y</p:attrName>
                                        </p:attrNameLst>
                                      </p:cBhvr>
                                      <p:rCtr x="12109" y="-1921"/>
                                    </p:animMotion>
                                  </p:childTnLst>
                                </p:cTn>
                              </p:par>
                              <p:par>
                                <p:cTn id="20" presetID="42" presetClass="path" presetSubtype="0" accel="50000" decel="50000" fill="hold" grpId="1" nodeType="withEffect">
                                  <p:stCondLst>
                                    <p:cond delay="0"/>
                                  </p:stCondLst>
                                  <p:childTnLst>
                                    <p:animMotion origin="layout" path="M -2.91667E-6 4.07407E-6 L -0.27643 0.03356 " pathEditMode="relative" rAng="0" ptsTypes="AA">
                                      <p:cBhvr>
                                        <p:cTn id="21" dur="2000" fill="hold"/>
                                        <p:tgtEl>
                                          <p:spTgt spid="8"/>
                                        </p:tgtEl>
                                        <p:attrNameLst>
                                          <p:attrName>ppt_x</p:attrName>
                                          <p:attrName>ppt_y</p:attrName>
                                        </p:attrNameLst>
                                      </p:cBhvr>
                                      <p:rCtr x="-13828" y="1667"/>
                                    </p:animMotion>
                                  </p:childTnLst>
                                </p:cTn>
                              </p:par>
                              <p:par>
                                <p:cTn id="22" presetID="42" presetClass="path" presetSubtype="0" accel="50000" decel="50000" fill="hold" grpId="0" nodeType="withEffect">
                                  <p:stCondLst>
                                    <p:cond delay="0"/>
                                  </p:stCondLst>
                                  <p:childTnLst>
                                    <p:animMotion origin="layout" path="M -6.25E-7 4.07407E-6 L -0.24388 0.03356 " pathEditMode="relative" rAng="0" ptsTypes="AA">
                                      <p:cBhvr>
                                        <p:cTn id="23" dur="2000" fill="hold"/>
                                        <p:tgtEl>
                                          <p:spTgt spid="23"/>
                                        </p:tgtEl>
                                        <p:attrNameLst>
                                          <p:attrName>ppt_x</p:attrName>
                                          <p:attrName>ppt_y</p:attrName>
                                        </p:attrNameLst>
                                      </p:cBhvr>
                                      <p:rCtr x="-12201" y="1667"/>
                                    </p:animMotion>
                                  </p:childTnLst>
                                </p:cTn>
                              </p:par>
                              <p:par>
                                <p:cTn id="24" presetID="42" presetClass="path" presetSubtype="0" accel="50000" decel="50000" fill="hold" grpId="3" nodeType="withEffect">
                                  <p:stCondLst>
                                    <p:cond delay="0"/>
                                  </p:stCondLst>
                                  <p:childTnLst>
                                    <p:animMotion origin="layout" path="M -1.25E-6 0.18149 L 0.27552 0.14814 " pathEditMode="relative" rAng="0" ptsTypes="AA">
                                      <p:cBhvr>
                                        <p:cTn id="25" dur="2000" fill="hold"/>
                                        <p:tgtEl>
                                          <p:spTgt spid="12"/>
                                        </p:tgtEl>
                                        <p:attrNameLst>
                                          <p:attrName>ppt_x</p:attrName>
                                          <p:attrName>ppt_y</p:attrName>
                                        </p:attrNameLst>
                                      </p:cBhvr>
                                      <p:rCtr x="13385" y="-1736"/>
                                    </p:animMotion>
                                  </p:childTnLst>
                                </p:cTn>
                              </p:par>
                              <p:par>
                                <p:cTn id="26" presetID="42" presetClass="path" presetSubtype="0" accel="50000" decel="50000" fill="hold" grpId="3" nodeType="withEffect">
                                  <p:stCondLst>
                                    <p:cond delay="0"/>
                                  </p:stCondLst>
                                  <p:childTnLst>
                                    <p:animMotion origin="layout" path="M 4.16667E-7 0.18125 L 0.24349 0.14791 " pathEditMode="relative" rAng="0" ptsTypes="AA">
                                      <p:cBhvr>
                                        <p:cTn id="27" dur="2000" fill="hold"/>
                                        <p:tgtEl>
                                          <p:spTgt spid="22"/>
                                        </p:tgtEl>
                                        <p:attrNameLst>
                                          <p:attrName>ppt_x</p:attrName>
                                          <p:attrName>ppt_y</p:attrName>
                                        </p:attrNameLst>
                                      </p:cBhvr>
                                      <p:rCtr x="12148" y="-1667"/>
                                    </p:animMotion>
                                  </p:childTnLst>
                                </p:cTn>
                              </p:par>
                              <p:par>
                                <p:cTn id="28" presetID="42" presetClass="path" presetSubtype="0" accel="50000" decel="50000" fill="hold" grpId="1" nodeType="withEffect">
                                  <p:stCondLst>
                                    <p:cond delay="0"/>
                                  </p:stCondLst>
                                  <p:childTnLst>
                                    <p:animMotion origin="layout" path="M -1.45833E-6 0.18148 L -0.24401 0.21689 " pathEditMode="relative" rAng="0" ptsTypes="AA">
                                      <p:cBhvr>
                                        <p:cTn id="29" dur="2000" fill="hold"/>
                                        <p:tgtEl>
                                          <p:spTgt spid="9"/>
                                        </p:tgtEl>
                                        <p:attrNameLst>
                                          <p:attrName>ppt_x</p:attrName>
                                          <p:attrName>ppt_y</p:attrName>
                                        </p:attrNameLst>
                                      </p:cBhvr>
                                      <p:rCtr x="-12370" y="1736"/>
                                    </p:animMotion>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2" grpId="3"/>
      <p:bldP spid="22" grpId="0"/>
      <p:bldP spid="22" grpId="3"/>
      <p:bldP spid="8" grpId="1"/>
      <p:bldP spid="9" grpId="0"/>
      <p:bldP spid="9" grpId="1"/>
      <p:bldP spid="20" grpId="0" animBg="1"/>
      <p:bldP spid="23" grpId="0"/>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Border agreement</a:t>
            </a:r>
          </a:p>
        </p:txBody>
      </p:sp>
      <p:pic>
        <p:nvPicPr>
          <p:cNvPr id="4" name="Picture 2" descr="C:\Users\jmunoz\AppData\Local\Microsoft\Windows\Temporary Internet Files\Content.IE5\NOLYMSLD\MP90043072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82" y="1761917"/>
            <a:ext cx="1651567" cy="1651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2"/>
          <p:cNvSpPr txBox="1"/>
          <p:nvPr/>
        </p:nvSpPr>
        <p:spPr>
          <a:xfrm>
            <a:off x="2279577" y="1331476"/>
            <a:ext cx="918020" cy="461665"/>
          </a:xfrm>
          <a:prstGeom prst="rect">
            <a:avLst/>
          </a:prstGeom>
          <a:noFill/>
        </p:spPr>
        <p:txBody>
          <a:bodyPr wrap="square" rtlCol="0">
            <a:spAutoFit/>
          </a:bodyPr>
          <a:lstStyle/>
          <a:p>
            <a:r>
              <a:rPr lang="en-US" sz="2400" b="1" dirty="0"/>
              <a:t>Log</a:t>
            </a:r>
          </a:p>
        </p:txBody>
      </p:sp>
      <p:pic>
        <p:nvPicPr>
          <p:cNvPr id="6" name="Picture 2" descr="http://ars.els-cdn.com/content/image/1-s2.0-S016636159900007X-gr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0136" y="1924504"/>
            <a:ext cx="2593668" cy="1336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2"/>
          <p:cNvSpPr txBox="1"/>
          <p:nvPr/>
        </p:nvSpPr>
        <p:spPr>
          <a:xfrm>
            <a:off x="8400255" y="1342375"/>
            <a:ext cx="1137149" cy="461665"/>
          </a:xfrm>
          <a:prstGeom prst="rect">
            <a:avLst/>
          </a:prstGeom>
          <a:noFill/>
        </p:spPr>
        <p:txBody>
          <a:bodyPr wrap="square" rtlCol="0">
            <a:spAutoFit/>
          </a:bodyPr>
          <a:lstStyle/>
          <a:p>
            <a:r>
              <a:rPr lang="en-US" sz="2400" b="1" dirty="0"/>
              <a:t>Model</a:t>
            </a:r>
          </a:p>
        </p:txBody>
      </p:sp>
      <p:sp>
        <p:nvSpPr>
          <p:cNvPr id="11" name="TextBox 22"/>
          <p:cNvSpPr txBox="1"/>
          <p:nvPr/>
        </p:nvSpPr>
        <p:spPr>
          <a:xfrm>
            <a:off x="5303912" y="2996952"/>
            <a:ext cx="1512168" cy="369332"/>
          </a:xfrm>
          <a:prstGeom prst="rect">
            <a:avLst/>
          </a:prstGeom>
          <a:noFill/>
        </p:spPr>
        <p:txBody>
          <a:bodyPr wrap="square" rtlCol="0">
            <a:spAutoFit/>
          </a:bodyPr>
          <a:lstStyle/>
          <a:p>
            <a:r>
              <a:rPr lang="en-US" b="1" dirty="0"/>
              <a:t>Alignment</a:t>
            </a:r>
          </a:p>
        </p:txBody>
      </p:sp>
      <p:grpSp>
        <p:nvGrpSpPr>
          <p:cNvPr id="13" name="Group 12"/>
          <p:cNvGrpSpPr/>
          <p:nvPr/>
        </p:nvGrpSpPr>
        <p:grpSpPr>
          <a:xfrm>
            <a:off x="4819711" y="4169245"/>
            <a:ext cx="2500425" cy="1022318"/>
            <a:chOff x="4819711" y="3390767"/>
            <a:chExt cx="2500425" cy="1022318"/>
          </a:xfrm>
        </p:grpSpPr>
        <p:cxnSp>
          <p:nvCxnSpPr>
            <p:cNvPr id="14" name="21 Conector recto"/>
            <p:cNvCxnSpPr>
              <a:cxnSpLocks/>
            </p:cNvCxnSpPr>
            <p:nvPr/>
          </p:nvCxnSpPr>
          <p:spPr>
            <a:xfrm>
              <a:off x="4976598" y="3891888"/>
              <a:ext cx="209010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5" name="23 Conector recto"/>
            <p:cNvCxnSpPr>
              <a:cxnSpLocks/>
            </p:cNvCxnSpPr>
            <p:nvPr/>
          </p:nvCxnSpPr>
          <p:spPr>
            <a:xfrm>
              <a:off x="5568896" y="3420576"/>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6" name="27 Conector recto"/>
            <p:cNvCxnSpPr>
              <a:cxnSpLocks/>
            </p:cNvCxnSpPr>
            <p:nvPr/>
          </p:nvCxnSpPr>
          <p:spPr>
            <a:xfrm>
              <a:off x="5931279" y="342421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9" name="31 Conector recto"/>
            <p:cNvCxnSpPr>
              <a:cxnSpLocks/>
            </p:cNvCxnSpPr>
            <p:nvPr/>
          </p:nvCxnSpPr>
          <p:spPr>
            <a:xfrm>
              <a:off x="5234255" y="341945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0" name="36 Cheurón"/>
            <p:cNvSpPr/>
            <p:nvPr/>
          </p:nvSpPr>
          <p:spPr>
            <a:xfrm>
              <a:off x="5678580" y="4007787"/>
              <a:ext cx="161478" cy="216024"/>
            </a:xfrm>
            <a:prstGeom prst="chevro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1" name="28 Conector recto"/>
            <p:cNvCxnSpPr>
              <a:cxnSpLocks/>
            </p:cNvCxnSpPr>
            <p:nvPr/>
          </p:nvCxnSpPr>
          <p:spPr>
            <a:xfrm>
              <a:off x="6312220" y="3413728"/>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82" name="29 Conector recto"/>
            <p:cNvCxnSpPr>
              <a:cxnSpLocks/>
            </p:cNvCxnSpPr>
            <p:nvPr/>
          </p:nvCxnSpPr>
          <p:spPr>
            <a:xfrm>
              <a:off x="6687833" y="341945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8" name="37 Cheurón"/>
            <p:cNvSpPr/>
            <p:nvPr/>
          </p:nvSpPr>
          <p:spPr>
            <a:xfrm>
              <a:off x="6430103" y="3549333"/>
              <a:ext cx="144016" cy="21602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4"/>
            <p:cNvSpPr txBox="1"/>
            <p:nvPr/>
          </p:nvSpPr>
          <p:spPr>
            <a:xfrm>
              <a:off x="4819711" y="3390767"/>
              <a:ext cx="1542373" cy="523220"/>
            </a:xfrm>
            <a:prstGeom prst="rect">
              <a:avLst/>
            </a:prstGeom>
            <a:noFill/>
          </p:spPr>
          <p:txBody>
            <a:bodyPr wrap="square" rtlCol="0">
              <a:spAutoFit/>
            </a:bodyPr>
            <a:lstStyle/>
            <a:p>
              <a:r>
                <a:rPr lang="en-US" sz="2800" b="1" dirty="0">
                  <a:solidFill>
                    <a:schemeClr val="tx2"/>
                  </a:solidFill>
                </a:rPr>
                <a:t>A  B  </a:t>
              </a:r>
              <a:r>
                <a:rPr lang="en-US" sz="2800" b="1" dirty="0" err="1">
                  <a:solidFill>
                    <a:schemeClr val="tx2"/>
                  </a:solidFill>
                </a:rPr>
                <a:t>B</a:t>
              </a:r>
              <a:r>
                <a:rPr lang="en-US" sz="2800" b="1" dirty="0">
                  <a:solidFill>
                    <a:schemeClr val="tx2"/>
                  </a:solidFill>
                </a:rPr>
                <a:t>  C </a:t>
              </a:r>
            </a:p>
          </p:txBody>
        </p:sp>
        <p:sp>
          <p:nvSpPr>
            <p:cNvPr id="27" name="TextBox 24"/>
            <p:cNvSpPr txBox="1"/>
            <p:nvPr/>
          </p:nvSpPr>
          <p:spPr>
            <a:xfrm>
              <a:off x="6671843" y="3390767"/>
              <a:ext cx="648293" cy="523220"/>
            </a:xfrm>
            <a:prstGeom prst="rect">
              <a:avLst/>
            </a:prstGeom>
            <a:noFill/>
          </p:spPr>
          <p:txBody>
            <a:bodyPr wrap="square" rtlCol="0">
              <a:spAutoFit/>
            </a:bodyPr>
            <a:lstStyle/>
            <a:p>
              <a:r>
                <a:rPr lang="en-US" sz="2800" b="1" dirty="0">
                  <a:solidFill>
                    <a:schemeClr val="tx2"/>
                  </a:solidFill>
                </a:rPr>
                <a:t>E</a:t>
              </a:r>
            </a:p>
          </p:txBody>
        </p:sp>
        <p:sp>
          <p:nvSpPr>
            <p:cNvPr id="28" name="TextBox 24"/>
            <p:cNvSpPr txBox="1"/>
            <p:nvPr/>
          </p:nvSpPr>
          <p:spPr>
            <a:xfrm>
              <a:off x="4823205" y="3889865"/>
              <a:ext cx="1352396" cy="523220"/>
            </a:xfrm>
            <a:prstGeom prst="rect">
              <a:avLst/>
            </a:prstGeom>
            <a:noFill/>
          </p:spPr>
          <p:txBody>
            <a:bodyPr wrap="square" rtlCol="0">
              <a:spAutoFit/>
            </a:bodyPr>
            <a:lstStyle/>
            <a:p>
              <a:r>
                <a:rPr lang="en-US" sz="2800" b="1" dirty="0">
                  <a:solidFill>
                    <a:schemeClr val="tx2"/>
                  </a:solidFill>
                </a:rPr>
                <a:t>A  B</a:t>
              </a:r>
            </a:p>
          </p:txBody>
        </p:sp>
        <p:sp>
          <p:nvSpPr>
            <p:cNvPr id="29" name="TextBox 24"/>
            <p:cNvSpPr txBox="1"/>
            <p:nvPr/>
          </p:nvSpPr>
          <p:spPr>
            <a:xfrm>
              <a:off x="5945398" y="3889865"/>
              <a:ext cx="1296587" cy="523220"/>
            </a:xfrm>
            <a:prstGeom prst="rect">
              <a:avLst/>
            </a:prstGeom>
            <a:noFill/>
          </p:spPr>
          <p:txBody>
            <a:bodyPr wrap="square" rtlCol="0">
              <a:spAutoFit/>
            </a:bodyPr>
            <a:lstStyle/>
            <a:p>
              <a:r>
                <a:rPr lang="en-US" sz="2800" b="1" dirty="0">
                  <a:solidFill>
                    <a:schemeClr val="tx2"/>
                  </a:solidFill>
                </a:rPr>
                <a:t>C  D  E</a:t>
              </a:r>
            </a:p>
          </p:txBody>
        </p:sp>
      </p:grpSp>
      <p:pic>
        <p:nvPicPr>
          <p:cNvPr id="32" name="Picture 31"/>
          <p:cNvPicPr>
            <a:picLocks noChangeAspect="1"/>
          </p:cNvPicPr>
          <p:nvPr/>
        </p:nvPicPr>
        <p:blipFill>
          <a:blip r:embed="rId5"/>
          <a:stretch>
            <a:fillRect/>
          </a:stretch>
        </p:blipFill>
        <p:spPr>
          <a:xfrm>
            <a:off x="10948132" y="365125"/>
            <a:ext cx="953721" cy="953721"/>
          </a:xfrm>
          <a:prstGeom prst="rect">
            <a:avLst/>
          </a:prstGeom>
        </p:spPr>
      </p:pic>
      <p:sp>
        <p:nvSpPr>
          <p:cNvPr id="23" name="7 Rectángulo"/>
          <p:cNvSpPr/>
          <p:nvPr/>
        </p:nvSpPr>
        <p:spPr>
          <a:xfrm>
            <a:off x="2279576" y="5476586"/>
            <a:ext cx="7632848" cy="629033"/>
          </a:xfrm>
          <a:prstGeom prst="rect">
            <a:avLst/>
          </a:prstGeom>
          <a:solidFill>
            <a:srgbClr val="FF0000">
              <a:alpha val="19000"/>
            </a:srgbClr>
          </a:solidFill>
          <a:ln w="3810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2"/>
                </a:solidFill>
              </a:rPr>
              <a:t>Border agreement allows merged subalignments to correspond to the exact overall solution</a:t>
            </a:r>
          </a:p>
        </p:txBody>
      </p:sp>
    </p:spTree>
    <p:extLst>
      <p:ext uri="{BB962C8B-B14F-4D97-AF65-F5344CB8AC3E}">
        <p14:creationId xmlns:p14="http://schemas.microsoft.com/office/powerpoint/2010/main" val="2440428989"/>
      </p:ext>
    </p:extLst>
  </p:cSld>
  <p:clrMapOvr>
    <a:masterClrMapping/>
  </p:clrMapOvr>
  <mc:AlternateContent xmlns:mc="http://schemas.openxmlformats.org/markup-compatibility/2006" xmlns:p14="http://schemas.microsoft.com/office/powerpoint/2010/main">
    <mc:Choice Requires="p14">
      <p:transition spd="slow" p14:dur="2000" advTm="31375"/>
    </mc:Choice>
    <mc:Fallback xmlns="">
      <p:transition spd="slow" advTm="3137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1871682" y="3646025"/>
            <a:ext cx="1542373" cy="523220"/>
          </a:xfrm>
          <a:prstGeom prst="rect">
            <a:avLst/>
          </a:prstGeom>
          <a:noFill/>
        </p:spPr>
        <p:txBody>
          <a:bodyPr wrap="square" rtlCol="0">
            <a:spAutoFit/>
          </a:bodyPr>
          <a:lstStyle/>
          <a:p>
            <a:r>
              <a:rPr lang="en-US" sz="2800" b="1" dirty="0">
                <a:solidFill>
                  <a:schemeClr val="tx2"/>
                </a:solidFill>
              </a:rPr>
              <a:t>A  C  B   </a:t>
            </a:r>
          </a:p>
        </p:txBody>
      </p:sp>
      <p:sp>
        <p:nvSpPr>
          <p:cNvPr id="22" name="TextBox 24"/>
          <p:cNvSpPr txBox="1"/>
          <p:nvPr/>
        </p:nvSpPr>
        <p:spPr>
          <a:xfrm>
            <a:off x="2970921" y="3647203"/>
            <a:ext cx="863948" cy="523220"/>
          </a:xfrm>
          <a:prstGeom prst="rect">
            <a:avLst/>
          </a:prstGeom>
          <a:noFill/>
        </p:spPr>
        <p:txBody>
          <a:bodyPr wrap="square" rtlCol="0">
            <a:spAutoFit/>
          </a:bodyPr>
          <a:lstStyle/>
          <a:p>
            <a:r>
              <a:rPr lang="en-US" sz="2800" b="1" dirty="0">
                <a:solidFill>
                  <a:schemeClr val="tx2"/>
                </a:solidFill>
              </a:rPr>
              <a:t>D  E</a:t>
            </a:r>
          </a:p>
        </p:txBody>
      </p:sp>
      <p:sp>
        <p:nvSpPr>
          <p:cNvPr id="2" name="Title 1"/>
          <p:cNvSpPr>
            <a:spLocks noGrp="1"/>
          </p:cNvSpPr>
          <p:nvPr>
            <p:ph type="title"/>
          </p:nvPr>
        </p:nvSpPr>
        <p:spPr/>
        <p:txBody>
          <a:bodyPr/>
          <a:lstStyle/>
          <a:p>
            <a:r>
              <a:rPr lang="en-US" dirty="0"/>
              <a:t>Proposed solution: Border agreement</a:t>
            </a:r>
          </a:p>
        </p:txBody>
      </p:sp>
      <p:pic>
        <p:nvPicPr>
          <p:cNvPr id="4" name="Picture 2" descr="C:\Users\jmunoz\AppData\Local\Microsoft\Windows\Temporary Internet Files\Content.IE5\NOLYMSLD\MP90043072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82" y="1761917"/>
            <a:ext cx="1651567" cy="1651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2"/>
          <p:cNvSpPr txBox="1"/>
          <p:nvPr/>
        </p:nvSpPr>
        <p:spPr>
          <a:xfrm>
            <a:off x="2279577" y="1331476"/>
            <a:ext cx="918020" cy="461665"/>
          </a:xfrm>
          <a:prstGeom prst="rect">
            <a:avLst/>
          </a:prstGeom>
          <a:noFill/>
        </p:spPr>
        <p:txBody>
          <a:bodyPr wrap="square" rtlCol="0">
            <a:spAutoFit/>
          </a:bodyPr>
          <a:lstStyle/>
          <a:p>
            <a:r>
              <a:rPr lang="en-US" sz="2400" b="1" dirty="0"/>
              <a:t>Log</a:t>
            </a:r>
          </a:p>
        </p:txBody>
      </p:sp>
      <p:pic>
        <p:nvPicPr>
          <p:cNvPr id="6" name="Picture 2" descr="http://ars.els-cdn.com/content/image/1-s2.0-S016636159900007X-gr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6" y="1924504"/>
            <a:ext cx="2593668" cy="1336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2"/>
          <p:cNvSpPr txBox="1"/>
          <p:nvPr/>
        </p:nvSpPr>
        <p:spPr>
          <a:xfrm>
            <a:off x="8400255" y="1342375"/>
            <a:ext cx="1137149" cy="461665"/>
          </a:xfrm>
          <a:prstGeom prst="rect">
            <a:avLst/>
          </a:prstGeom>
          <a:noFill/>
        </p:spPr>
        <p:txBody>
          <a:bodyPr wrap="square" rtlCol="0">
            <a:spAutoFit/>
          </a:bodyPr>
          <a:lstStyle/>
          <a:p>
            <a:r>
              <a:rPr lang="en-US" sz="2400" b="1" dirty="0"/>
              <a:t>Model</a:t>
            </a:r>
          </a:p>
        </p:txBody>
      </p:sp>
      <p:sp>
        <p:nvSpPr>
          <p:cNvPr id="8" name="TextBox 24"/>
          <p:cNvSpPr txBox="1"/>
          <p:nvPr/>
        </p:nvSpPr>
        <p:spPr>
          <a:xfrm>
            <a:off x="8185008" y="3646025"/>
            <a:ext cx="377352" cy="523220"/>
          </a:xfrm>
          <a:prstGeom prst="rect">
            <a:avLst/>
          </a:prstGeom>
          <a:noFill/>
        </p:spPr>
        <p:txBody>
          <a:bodyPr wrap="square" rtlCol="0">
            <a:spAutoFit/>
          </a:bodyPr>
          <a:lstStyle/>
          <a:p>
            <a:r>
              <a:rPr lang="en-US" sz="2800" b="1" dirty="0">
                <a:solidFill>
                  <a:schemeClr val="tx2"/>
                </a:solidFill>
              </a:rPr>
              <a:t>A</a:t>
            </a:r>
          </a:p>
        </p:txBody>
      </p:sp>
      <p:sp>
        <p:nvSpPr>
          <p:cNvPr id="9" name="TextBox 24"/>
          <p:cNvSpPr txBox="1"/>
          <p:nvPr/>
        </p:nvSpPr>
        <p:spPr>
          <a:xfrm>
            <a:off x="8951974" y="3646025"/>
            <a:ext cx="1311617" cy="523220"/>
          </a:xfrm>
          <a:prstGeom prst="rect">
            <a:avLst/>
          </a:prstGeom>
          <a:noFill/>
        </p:spPr>
        <p:txBody>
          <a:bodyPr wrap="square" rtlCol="0">
            <a:spAutoFit/>
          </a:bodyPr>
          <a:lstStyle/>
          <a:p>
            <a:r>
              <a:rPr lang="en-US" sz="2800" b="1" dirty="0">
                <a:solidFill>
                  <a:schemeClr val="tx2"/>
                </a:solidFill>
              </a:rPr>
              <a:t>C  D  E</a:t>
            </a:r>
          </a:p>
        </p:txBody>
      </p:sp>
      <p:sp>
        <p:nvSpPr>
          <p:cNvPr id="11" name="TextBox 22"/>
          <p:cNvSpPr txBox="1"/>
          <p:nvPr/>
        </p:nvSpPr>
        <p:spPr>
          <a:xfrm>
            <a:off x="5303912" y="2996952"/>
            <a:ext cx="1512168" cy="369332"/>
          </a:xfrm>
          <a:prstGeom prst="rect">
            <a:avLst/>
          </a:prstGeom>
          <a:noFill/>
        </p:spPr>
        <p:txBody>
          <a:bodyPr wrap="square" rtlCol="0">
            <a:spAutoFit/>
          </a:bodyPr>
          <a:lstStyle/>
          <a:p>
            <a:r>
              <a:rPr lang="en-US" b="1" dirty="0"/>
              <a:t>Alignment</a:t>
            </a:r>
          </a:p>
        </p:txBody>
      </p:sp>
      <p:sp>
        <p:nvSpPr>
          <p:cNvPr id="20" name="36 Cheurón"/>
          <p:cNvSpPr/>
          <p:nvPr/>
        </p:nvSpPr>
        <p:spPr>
          <a:xfrm>
            <a:off x="5317722" y="4018420"/>
            <a:ext cx="161478" cy="216024"/>
          </a:xfrm>
          <a:prstGeom prst="chevro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4"/>
          <p:cNvSpPr txBox="1"/>
          <p:nvPr/>
        </p:nvSpPr>
        <p:spPr>
          <a:xfrm>
            <a:off x="8562360" y="3646025"/>
            <a:ext cx="298846" cy="523220"/>
          </a:xfrm>
          <a:prstGeom prst="rect">
            <a:avLst/>
          </a:prstGeom>
          <a:noFill/>
        </p:spPr>
        <p:txBody>
          <a:bodyPr wrap="square" rtlCol="0">
            <a:spAutoFit/>
          </a:bodyPr>
          <a:lstStyle/>
          <a:p>
            <a:r>
              <a:rPr lang="en-US" sz="2800" b="1" dirty="0">
                <a:solidFill>
                  <a:schemeClr val="tx2"/>
                </a:solidFill>
              </a:rPr>
              <a:t>B</a:t>
            </a:r>
          </a:p>
        </p:txBody>
      </p:sp>
      <p:grpSp>
        <p:nvGrpSpPr>
          <p:cNvPr id="105" name="Group 104"/>
          <p:cNvGrpSpPr/>
          <p:nvPr/>
        </p:nvGrpSpPr>
        <p:grpSpPr>
          <a:xfrm>
            <a:off x="5941344" y="4678523"/>
            <a:ext cx="1125362" cy="961155"/>
            <a:chOff x="5941344" y="4678523"/>
            <a:chExt cx="1125362" cy="961155"/>
          </a:xfrm>
        </p:grpSpPr>
        <p:cxnSp>
          <p:nvCxnSpPr>
            <p:cNvPr id="75" name="21 Conector recto"/>
            <p:cNvCxnSpPr>
              <a:cxnSpLocks/>
            </p:cNvCxnSpPr>
            <p:nvPr/>
          </p:nvCxnSpPr>
          <p:spPr>
            <a:xfrm>
              <a:off x="5941344" y="5150950"/>
              <a:ext cx="1125362"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81" name="28 Conector recto"/>
            <p:cNvCxnSpPr>
              <a:cxnSpLocks/>
            </p:cNvCxnSpPr>
            <p:nvPr/>
          </p:nvCxnSpPr>
          <p:spPr>
            <a:xfrm>
              <a:off x="6312220" y="4678523"/>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82" name="29 Conector recto"/>
            <p:cNvCxnSpPr>
              <a:cxnSpLocks/>
            </p:cNvCxnSpPr>
            <p:nvPr/>
          </p:nvCxnSpPr>
          <p:spPr>
            <a:xfrm>
              <a:off x="6687833" y="468425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pic>
        <p:nvPicPr>
          <p:cNvPr id="106" name="Picture 105"/>
          <p:cNvPicPr>
            <a:picLocks noChangeAspect="1"/>
          </p:cNvPicPr>
          <p:nvPr/>
        </p:nvPicPr>
        <p:blipFill>
          <a:blip r:embed="rId6"/>
          <a:stretch>
            <a:fillRect/>
          </a:stretch>
        </p:blipFill>
        <p:spPr>
          <a:xfrm>
            <a:off x="10948132" y="365125"/>
            <a:ext cx="953721" cy="953721"/>
          </a:xfrm>
          <a:prstGeom prst="rect">
            <a:avLst/>
          </a:prstGeom>
        </p:spPr>
      </p:pic>
      <p:sp>
        <p:nvSpPr>
          <p:cNvPr id="26" name="TextBox 24"/>
          <p:cNvSpPr txBox="1"/>
          <p:nvPr/>
        </p:nvSpPr>
        <p:spPr>
          <a:xfrm>
            <a:off x="2247392" y="3647203"/>
            <a:ext cx="443134" cy="523220"/>
          </a:xfrm>
          <a:prstGeom prst="rect">
            <a:avLst/>
          </a:prstGeom>
          <a:noFill/>
        </p:spPr>
        <p:txBody>
          <a:bodyPr wrap="square" rtlCol="0">
            <a:spAutoFit/>
          </a:bodyPr>
          <a:lstStyle/>
          <a:p>
            <a:r>
              <a:rPr lang="en-US" sz="2800" b="1" dirty="0">
                <a:solidFill>
                  <a:schemeClr val="tx2"/>
                </a:solidFill>
              </a:rPr>
              <a:t>C</a:t>
            </a:r>
          </a:p>
        </p:txBody>
      </p:sp>
      <p:grpSp>
        <p:nvGrpSpPr>
          <p:cNvPr id="28" name="Group 27"/>
          <p:cNvGrpSpPr/>
          <p:nvPr/>
        </p:nvGrpSpPr>
        <p:grpSpPr>
          <a:xfrm>
            <a:off x="4976598" y="3419459"/>
            <a:ext cx="1346255" cy="960179"/>
            <a:chOff x="4976598" y="3419459"/>
            <a:chExt cx="1346255" cy="960179"/>
          </a:xfrm>
        </p:grpSpPr>
        <p:cxnSp>
          <p:nvCxnSpPr>
            <p:cNvPr id="29" name="21 Conector recto"/>
            <p:cNvCxnSpPr>
              <a:cxnSpLocks/>
            </p:cNvCxnSpPr>
            <p:nvPr/>
          </p:nvCxnSpPr>
          <p:spPr>
            <a:xfrm>
              <a:off x="4976598" y="3891888"/>
              <a:ext cx="1346255"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0" name="23 Conector recto"/>
            <p:cNvCxnSpPr>
              <a:cxnSpLocks/>
            </p:cNvCxnSpPr>
            <p:nvPr/>
          </p:nvCxnSpPr>
          <p:spPr>
            <a:xfrm>
              <a:off x="5568896" y="3420576"/>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1" name="27 Conector recto"/>
            <p:cNvCxnSpPr>
              <a:cxnSpLocks/>
            </p:cNvCxnSpPr>
            <p:nvPr/>
          </p:nvCxnSpPr>
          <p:spPr>
            <a:xfrm>
              <a:off x="5931279" y="342421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2" name="31 Conector recto"/>
            <p:cNvCxnSpPr>
              <a:cxnSpLocks/>
            </p:cNvCxnSpPr>
            <p:nvPr/>
          </p:nvCxnSpPr>
          <p:spPr>
            <a:xfrm>
              <a:off x="5234255" y="341945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33" name="37 Cheurón"/>
          <p:cNvSpPr/>
          <p:nvPr/>
        </p:nvSpPr>
        <p:spPr>
          <a:xfrm>
            <a:off x="6023992" y="3559966"/>
            <a:ext cx="144016" cy="21602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24"/>
          <p:cNvSpPr txBox="1"/>
          <p:nvPr/>
        </p:nvSpPr>
        <p:spPr>
          <a:xfrm>
            <a:off x="8951974" y="3640911"/>
            <a:ext cx="298846" cy="523220"/>
          </a:xfrm>
          <a:prstGeom prst="rect">
            <a:avLst/>
          </a:prstGeom>
          <a:noFill/>
        </p:spPr>
        <p:txBody>
          <a:bodyPr wrap="square" rtlCol="0">
            <a:spAutoFit/>
          </a:bodyPr>
          <a:lstStyle/>
          <a:p>
            <a:r>
              <a:rPr lang="en-US" sz="2800" b="1" dirty="0">
                <a:solidFill>
                  <a:schemeClr val="tx2"/>
                </a:solidFill>
              </a:rPr>
              <a:t>C</a:t>
            </a:r>
          </a:p>
        </p:txBody>
      </p:sp>
    </p:spTree>
    <p:custDataLst>
      <p:tags r:id="rId1"/>
    </p:custDataLst>
    <p:extLst>
      <p:ext uri="{BB962C8B-B14F-4D97-AF65-F5344CB8AC3E}">
        <p14:creationId xmlns:p14="http://schemas.microsoft.com/office/powerpoint/2010/main" val="934875048"/>
      </p:ext>
    </p:extLst>
  </p:cSld>
  <p:clrMapOvr>
    <a:masterClrMapping/>
  </p:clrMapOvr>
  <mc:AlternateContent xmlns:mc="http://schemas.openxmlformats.org/markup-compatibility/2006" xmlns:p14="http://schemas.microsoft.com/office/powerpoint/2010/main">
    <mc:Choice Requires="p14">
      <p:transition spd="slow" p14:dur="2000" advTm="65540"/>
    </mc:Choice>
    <mc:Fallback xmlns="">
      <p:transition spd="slow" advTm="65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2.59259E-6 L -3.95833E-6 0.18125 " pathEditMode="relative" rAng="0" ptsTypes="AA">
                                      <p:cBhvr>
                                        <p:cTn id="6" dur="2000" fill="hold"/>
                                        <p:tgtEl>
                                          <p:spTgt spid="26"/>
                                        </p:tgtEl>
                                        <p:attrNameLst>
                                          <p:attrName>ppt_x</p:attrName>
                                          <p:attrName>ppt_y</p:attrName>
                                        </p:attrNameLst>
                                      </p:cBhvr>
                                      <p:rCtr x="0" y="9051"/>
                                    </p:animMotion>
                                  </p:childTnLst>
                                </p:cTn>
                              </p:par>
                              <p:par>
                                <p:cTn id="7" presetID="42" presetClass="path" presetSubtype="0" accel="50000" decel="50000" fill="hold" grpId="0" nodeType="withEffect">
                                  <p:stCondLst>
                                    <p:cond delay="0"/>
                                  </p:stCondLst>
                                  <p:childTnLst>
                                    <p:animMotion origin="layout" path="M 3.54167E-6 2.59259E-6 L 0.00104 0.18125 " pathEditMode="relative" rAng="0" ptsTypes="AA">
                                      <p:cBhvr>
                                        <p:cTn id="8" dur="2000" fill="hold"/>
                                        <p:tgtEl>
                                          <p:spTgt spid="22"/>
                                        </p:tgtEl>
                                        <p:attrNameLst>
                                          <p:attrName>ppt_x</p:attrName>
                                          <p:attrName>ppt_y</p:attrName>
                                        </p:attrNameLst>
                                      </p:cBhvr>
                                      <p:rCtr x="52" y="9051"/>
                                    </p:animMotion>
                                  </p:childTnLst>
                                </p:cTn>
                              </p:par>
                              <p:par>
                                <p:cTn id="9" presetID="42" presetClass="path" presetSubtype="0" accel="50000" decel="50000" fill="hold" grpId="0" nodeType="withEffect">
                                  <p:stCondLst>
                                    <p:cond delay="0"/>
                                  </p:stCondLst>
                                  <p:childTnLst>
                                    <p:animMotion origin="layout" path="M -8.33333E-7 4.07407E-6 L -8.33333E-7 0.18148 " pathEditMode="relative" rAng="0" ptsTypes="AA">
                                      <p:cBhvr>
                                        <p:cTn id="10" dur="2000" fill="hold"/>
                                        <p:tgtEl>
                                          <p:spTgt spid="9"/>
                                        </p:tgtEl>
                                        <p:attrNameLst>
                                          <p:attrName>ppt_x</p:attrName>
                                          <p:attrName>ppt_y</p:attrName>
                                        </p:attrNameLst>
                                      </p:cBhvr>
                                      <p:rCtr x="0" y="907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par>
                          <p:cTn id="17" fill="hold">
                            <p:stCondLst>
                              <p:cond delay="0"/>
                            </p:stCondLst>
                            <p:childTnLst>
                              <p:par>
                                <p:cTn id="18" presetID="42" presetClass="path" presetSubtype="0" accel="50000" decel="50000" fill="hold" grpId="0" nodeType="afterEffect">
                                  <p:stCondLst>
                                    <p:cond delay="0"/>
                                  </p:stCondLst>
                                  <p:childTnLst>
                                    <p:animMotion origin="layout" path="M 3.125E-6 4.07407E-6 L 0.24101 -0.0382 " pathEditMode="relative" rAng="0" ptsTypes="AA">
                                      <p:cBhvr>
                                        <p:cTn id="19" dur="2000" fill="hold"/>
                                        <p:tgtEl>
                                          <p:spTgt spid="10"/>
                                        </p:tgtEl>
                                        <p:attrNameLst>
                                          <p:attrName>ppt_x</p:attrName>
                                          <p:attrName>ppt_y</p:attrName>
                                        </p:attrNameLst>
                                      </p:cBhvr>
                                      <p:rCtr x="12044" y="-1921"/>
                                    </p:animMotion>
                                  </p:childTnLst>
                                </p:cTn>
                              </p:par>
                              <p:par>
                                <p:cTn id="20" presetID="42" presetClass="path" presetSubtype="0" accel="50000" decel="50000" fill="hold" grpId="0" nodeType="withEffect">
                                  <p:stCondLst>
                                    <p:cond delay="0"/>
                                  </p:stCondLst>
                                  <p:childTnLst>
                                    <p:animMotion origin="layout" path="M 1.04167E-6 4.07407E-6 L -0.2737 0.03588 " pathEditMode="relative" rAng="0" ptsTypes="AA">
                                      <p:cBhvr>
                                        <p:cTn id="21" dur="2000" fill="hold"/>
                                        <p:tgtEl>
                                          <p:spTgt spid="8"/>
                                        </p:tgtEl>
                                        <p:attrNameLst>
                                          <p:attrName>ppt_x</p:attrName>
                                          <p:attrName>ppt_y</p:attrName>
                                        </p:attrNameLst>
                                      </p:cBhvr>
                                      <p:rCtr x="-13685" y="1782"/>
                                    </p:animMotion>
                                  </p:childTnLst>
                                </p:cTn>
                              </p:par>
                              <p:par>
                                <p:cTn id="22" presetID="42" presetClass="path" presetSubtype="0" accel="50000" decel="50000" fill="hold" grpId="0" nodeType="withEffect">
                                  <p:stCondLst>
                                    <p:cond delay="0"/>
                                  </p:stCondLst>
                                  <p:childTnLst>
                                    <p:animMotion origin="layout" path="M -4.375E-6 -1.48148E-6 L -0.24713 0.03889 " pathEditMode="relative" rAng="0" ptsTypes="AA">
                                      <p:cBhvr>
                                        <p:cTn id="23" dur="2000" fill="hold"/>
                                        <p:tgtEl>
                                          <p:spTgt spid="35"/>
                                        </p:tgtEl>
                                        <p:attrNameLst>
                                          <p:attrName>ppt_x</p:attrName>
                                          <p:attrName>ppt_y</p:attrName>
                                        </p:attrNameLst>
                                      </p:cBhvr>
                                      <p:rCtr x="-12357" y="1944"/>
                                    </p:animMotion>
                                  </p:childTnLst>
                                </p:cTn>
                              </p:par>
                              <p:par>
                                <p:cTn id="24" presetID="42" presetClass="path" presetSubtype="0" accel="50000" decel="50000" fill="hold" grpId="0" nodeType="withEffect">
                                  <p:stCondLst>
                                    <p:cond delay="0"/>
                                  </p:stCondLst>
                                  <p:childTnLst>
                                    <p:animMotion origin="layout" path="M -3.33333E-6 4.07407E-6 L -0.24453 0.03588 " pathEditMode="relative" rAng="0" ptsTypes="AA">
                                      <p:cBhvr>
                                        <p:cTn id="25" dur="2000" fill="hold"/>
                                        <p:tgtEl>
                                          <p:spTgt spid="23"/>
                                        </p:tgtEl>
                                        <p:attrNameLst>
                                          <p:attrName>ppt_x</p:attrName>
                                          <p:attrName>ppt_y</p:attrName>
                                        </p:attrNameLst>
                                      </p:cBhvr>
                                      <p:rCtr x="-12227" y="1782"/>
                                    </p:animMotion>
                                  </p:childTnLst>
                                </p:cTn>
                              </p:par>
                              <p:par>
                                <p:cTn id="26" presetID="42" presetClass="path" presetSubtype="0" accel="50000" decel="50000" fill="hold" grpId="1" nodeType="withEffect">
                                  <p:stCondLst>
                                    <p:cond delay="0"/>
                                  </p:stCondLst>
                                  <p:childTnLst>
                                    <p:animMotion origin="layout" path="M -3.95833E-6 0.18125 L 0.3056 0.14467 " pathEditMode="relative" rAng="0" ptsTypes="AA">
                                      <p:cBhvr>
                                        <p:cTn id="27" dur="2000" fill="hold"/>
                                        <p:tgtEl>
                                          <p:spTgt spid="26"/>
                                        </p:tgtEl>
                                        <p:attrNameLst>
                                          <p:attrName>ppt_x</p:attrName>
                                          <p:attrName>ppt_y</p:attrName>
                                        </p:attrNameLst>
                                      </p:cBhvr>
                                      <p:rCtr x="15273" y="-1829"/>
                                    </p:animMotion>
                                  </p:childTnLst>
                                </p:cTn>
                              </p:par>
                              <p:par>
                                <p:cTn id="28" presetID="42" presetClass="path" presetSubtype="0" accel="50000" decel="50000" fill="hold" grpId="1" nodeType="withEffect">
                                  <p:stCondLst>
                                    <p:cond delay="0"/>
                                  </p:stCondLst>
                                  <p:childTnLst>
                                    <p:animMotion origin="layout" path="M -8.33333E-7 0.18148 L -0.24726 0.22106 " pathEditMode="relative" rAng="0" ptsTypes="AA">
                                      <p:cBhvr>
                                        <p:cTn id="29" dur="2000" fill="hold"/>
                                        <p:tgtEl>
                                          <p:spTgt spid="9"/>
                                        </p:tgtEl>
                                        <p:attrNameLst>
                                          <p:attrName>ppt_x</p:attrName>
                                          <p:attrName>ppt_y</p:attrName>
                                        </p:attrNameLst>
                                      </p:cBhvr>
                                      <p:rCtr x="-12370" y="1968"/>
                                    </p:animMotion>
                                  </p:childTnLst>
                                </p:cTn>
                              </p:par>
                              <p:par>
                                <p:cTn id="30" presetID="42" presetClass="path" presetSubtype="0" accel="50000" decel="50000" fill="hold" grpId="1" nodeType="withEffect">
                                  <p:stCondLst>
                                    <p:cond delay="0"/>
                                  </p:stCondLst>
                                  <p:childTnLst>
                                    <p:animMotion origin="layout" path="M 0.00104 0.18125 L 0.26953 0.14467 " pathEditMode="relative" rAng="0" ptsTypes="AA">
                                      <p:cBhvr>
                                        <p:cTn id="31" dur="2000" fill="hold"/>
                                        <p:tgtEl>
                                          <p:spTgt spid="22"/>
                                        </p:tgtEl>
                                        <p:attrNameLst>
                                          <p:attrName>ppt_x</p:attrName>
                                          <p:attrName>ppt_y</p:attrName>
                                        </p:attrNameLst>
                                      </p:cBhvr>
                                      <p:rCtr x="13424" y="-1829"/>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22" grpId="1"/>
      <p:bldP spid="8" grpId="0"/>
      <p:bldP spid="9" grpId="0"/>
      <p:bldP spid="9" grpId="1"/>
      <p:bldP spid="20" grpId="0" animBg="1"/>
      <p:bldP spid="23" grpId="0"/>
      <p:bldP spid="26" grpId="0"/>
      <p:bldP spid="26" grpId="1"/>
      <p:bldP spid="33"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1871682" y="3646025"/>
            <a:ext cx="1542373" cy="523220"/>
          </a:xfrm>
          <a:prstGeom prst="rect">
            <a:avLst/>
          </a:prstGeom>
          <a:noFill/>
        </p:spPr>
        <p:txBody>
          <a:bodyPr wrap="square" rtlCol="0">
            <a:spAutoFit/>
          </a:bodyPr>
          <a:lstStyle/>
          <a:p>
            <a:r>
              <a:rPr lang="en-US" sz="2800" b="1" dirty="0">
                <a:solidFill>
                  <a:schemeClr val="tx2"/>
                </a:solidFill>
              </a:rPr>
              <a:t>A  C  B   </a:t>
            </a:r>
          </a:p>
        </p:txBody>
      </p:sp>
      <p:sp>
        <p:nvSpPr>
          <p:cNvPr id="22" name="TextBox 24"/>
          <p:cNvSpPr txBox="1"/>
          <p:nvPr/>
        </p:nvSpPr>
        <p:spPr>
          <a:xfrm>
            <a:off x="2970921" y="3647203"/>
            <a:ext cx="863948" cy="523220"/>
          </a:xfrm>
          <a:prstGeom prst="rect">
            <a:avLst/>
          </a:prstGeom>
          <a:noFill/>
        </p:spPr>
        <p:txBody>
          <a:bodyPr wrap="square" rtlCol="0">
            <a:spAutoFit/>
          </a:bodyPr>
          <a:lstStyle/>
          <a:p>
            <a:r>
              <a:rPr lang="en-US" sz="2800" b="1" dirty="0">
                <a:solidFill>
                  <a:schemeClr val="tx2"/>
                </a:solidFill>
              </a:rPr>
              <a:t>D  E</a:t>
            </a:r>
          </a:p>
        </p:txBody>
      </p:sp>
      <p:sp>
        <p:nvSpPr>
          <p:cNvPr id="2" name="Title 1"/>
          <p:cNvSpPr>
            <a:spLocks noGrp="1"/>
          </p:cNvSpPr>
          <p:nvPr>
            <p:ph type="title"/>
          </p:nvPr>
        </p:nvSpPr>
        <p:spPr/>
        <p:txBody>
          <a:bodyPr/>
          <a:lstStyle/>
          <a:p>
            <a:r>
              <a:rPr lang="en-US" dirty="0"/>
              <a:t>Proposed solution: Border agreement</a:t>
            </a:r>
          </a:p>
        </p:txBody>
      </p:sp>
      <p:pic>
        <p:nvPicPr>
          <p:cNvPr id="4" name="Picture 2" descr="C:\Users\jmunoz\AppData\Local\Microsoft\Windows\Temporary Internet Files\Content.IE5\NOLYMSLD\MP90043072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82" y="1761917"/>
            <a:ext cx="1651567" cy="1651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2"/>
          <p:cNvSpPr txBox="1"/>
          <p:nvPr/>
        </p:nvSpPr>
        <p:spPr>
          <a:xfrm>
            <a:off x="2279577" y="1331476"/>
            <a:ext cx="918020" cy="461665"/>
          </a:xfrm>
          <a:prstGeom prst="rect">
            <a:avLst/>
          </a:prstGeom>
          <a:noFill/>
        </p:spPr>
        <p:txBody>
          <a:bodyPr wrap="square" rtlCol="0">
            <a:spAutoFit/>
          </a:bodyPr>
          <a:lstStyle/>
          <a:p>
            <a:r>
              <a:rPr lang="en-US" sz="2400" b="1" dirty="0"/>
              <a:t>Log</a:t>
            </a:r>
          </a:p>
        </p:txBody>
      </p:sp>
      <p:pic>
        <p:nvPicPr>
          <p:cNvPr id="6" name="Picture 2" descr="http://ars.els-cdn.com/content/image/1-s2.0-S016636159900007X-gr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6" y="1924504"/>
            <a:ext cx="2593668" cy="1336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2"/>
          <p:cNvSpPr txBox="1"/>
          <p:nvPr/>
        </p:nvSpPr>
        <p:spPr>
          <a:xfrm>
            <a:off x="8400255" y="1342375"/>
            <a:ext cx="1137149" cy="461665"/>
          </a:xfrm>
          <a:prstGeom prst="rect">
            <a:avLst/>
          </a:prstGeom>
          <a:noFill/>
        </p:spPr>
        <p:txBody>
          <a:bodyPr wrap="square" rtlCol="0">
            <a:spAutoFit/>
          </a:bodyPr>
          <a:lstStyle/>
          <a:p>
            <a:r>
              <a:rPr lang="en-US" sz="2400" b="1" dirty="0"/>
              <a:t>Model</a:t>
            </a:r>
          </a:p>
        </p:txBody>
      </p:sp>
      <p:sp>
        <p:nvSpPr>
          <p:cNvPr id="8" name="TextBox 24"/>
          <p:cNvSpPr txBox="1"/>
          <p:nvPr/>
        </p:nvSpPr>
        <p:spPr>
          <a:xfrm>
            <a:off x="8185008" y="3646025"/>
            <a:ext cx="852666" cy="523220"/>
          </a:xfrm>
          <a:prstGeom prst="rect">
            <a:avLst/>
          </a:prstGeom>
          <a:noFill/>
        </p:spPr>
        <p:txBody>
          <a:bodyPr wrap="square" rtlCol="0">
            <a:spAutoFit/>
          </a:bodyPr>
          <a:lstStyle/>
          <a:p>
            <a:r>
              <a:rPr lang="en-US" sz="2800" b="1" dirty="0">
                <a:solidFill>
                  <a:schemeClr val="tx2"/>
                </a:solidFill>
              </a:rPr>
              <a:t>A  B</a:t>
            </a:r>
          </a:p>
        </p:txBody>
      </p:sp>
      <p:sp>
        <p:nvSpPr>
          <p:cNvPr id="9" name="TextBox 24"/>
          <p:cNvSpPr txBox="1"/>
          <p:nvPr/>
        </p:nvSpPr>
        <p:spPr>
          <a:xfrm>
            <a:off x="8951974" y="3646025"/>
            <a:ext cx="1311617" cy="523220"/>
          </a:xfrm>
          <a:prstGeom prst="rect">
            <a:avLst/>
          </a:prstGeom>
          <a:noFill/>
        </p:spPr>
        <p:txBody>
          <a:bodyPr wrap="square" rtlCol="0">
            <a:spAutoFit/>
          </a:bodyPr>
          <a:lstStyle/>
          <a:p>
            <a:r>
              <a:rPr lang="en-US" sz="2800" b="1" dirty="0">
                <a:solidFill>
                  <a:schemeClr val="tx2"/>
                </a:solidFill>
              </a:rPr>
              <a:t>C  D  E</a:t>
            </a:r>
          </a:p>
        </p:txBody>
      </p:sp>
      <p:sp>
        <p:nvSpPr>
          <p:cNvPr id="11" name="TextBox 22"/>
          <p:cNvSpPr txBox="1"/>
          <p:nvPr/>
        </p:nvSpPr>
        <p:spPr>
          <a:xfrm>
            <a:off x="5303912" y="2996952"/>
            <a:ext cx="1512168" cy="369332"/>
          </a:xfrm>
          <a:prstGeom prst="rect">
            <a:avLst/>
          </a:prstGeom>
          <a:noFill/>
        </p:spPr>
        <p:txBody>
          <a:bodyPr wrap="square" rtlCol="0">
            <a:spAutoFit/>
          </a:bodyPr>
          <a:lstStyle/>
          <a:p>
            <a:r>
              <a:rPr lang="en-US" b="1" dirty="0"/>
              <a:t>Alignment</a:t>
            </a:r>
          </a:p>
        </p:txBody>
      </p:sp>
      <p:pic>
        <p:nvPicPr>
          <p:cNvPr id="106" name="Picture 105"/>
          <p:cNvPicPr>
            <a:picLocks noChangeAspect="1"/>
          </p:cNvPicPr>
          <p:nvPr/>
        </p:nvPicPr>
        <p:blipFill>
          <a:blip r:embed="rId6"/>
          <a:stretch>
            <a:fillRect/>
          </a:stretch>
        </p:blipFill>
        <p:spPr>
          <a:xfrm>
            <a:off x="10948132" y="365125"/>
            <a:ext cx="953721" cy="953721"/>
          </a:xfrm>
          <a:prstGeom prst="rect">
            <a:avLst/>
          </a:prstGeom>
        </p:spPr>
      </p:pic>
      <p:sp>
        <p:nvSpPr>
          <p:cNvPr id="39" name="36 Cheurón"/>
          <p:cNvSpPr/>
          <p:nvPr/>
        </p:nvSpPr>
        <p:spPr>
          <a:xfrm>
            <a:off x="5678580" y="4033663"/>
            <a:ext cx="161478" cy="216024"/>
          </a:xfrm>
          <a:prstGeom prst="chevro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p:nvGrpSpPr>
        <p:grpSpPr>
          <a:xfrm>
            <a:off x="4976598" y="3439604"/>
            <a:ext cx="2090108" cy="965910"/>
            <a:chOff x="4976598" y="3439604"/>
            <a:chExt cx="2090108" cy="965910"/>
          </a:xfrm>
        </p:grpSpPr>
        <p:cxnSp>
          <p:nvCxnSpPr>
            <p:cNvPr id="34" name="21 Conector recto"/>
            <p:cNvCxnSpPr>
              <a:cxnSpLocks/>
            </p:cNvCxnSpPr>
            <p:nvPr/>
          </p:nvCxnSpPr>
          <p:spPr>
            <a:xfrm>
              <a:off x="4976598" y="3917764"/>
              <a:ext cx="209010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6" name="23 Conector recto"/>
            <p:cNvCxnSpPr>
              <a:cxnSpLocks/>
            </p:cNvCxnSpPr>
            <p:nvPr/>
          </p:nvCxnSpPr>
          <p:spPr>
            <a:xfrm>
              <a:off x="5568896" y="3446452"/>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7" name="27 Conector recto"/>
            <p:cNvCxnSpPr>
              <a:cxnSpLocks/>
            </p:cNvCxnSpPr>
            <p:nvPr/>
          </p:nvCxnSpPr>
          <p:spPr>
            <a:xfrm>
              <a:off x="5931279" y="3450090"/>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8" name="31 Conector recto"/>
            <p:cNvCxnSpPr>
              <a:cxnSpLocks/>
            </p:cNvCxnSpPr>
            <p:nvPr/>
          </p:nvCxnSpPr>
          <p:spPr>
            <a:xfrm>
              <a:off x="5234255" y="3445335"/>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40" name="28 Conector recto"/>
            <p:cNvCxnSpPr>
              <a:cxnSpLocks/>
            </p:cNvCxnSpPr>
            <p:nvPr/>
          </p:nvCxnSpPr>
          <p:spPr>
            <a:xfrm>
              <a:off x="6312220" y="343960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41" name="29 Conector recto"/>
            <p:cNvCxnSpPr>
              <a:cxnSpLocks/>
            </p:cNvCxnSpPr>
            <p:nvPr/>
          </p:nvCxnSpPr>
          <p:spPr>
            <a:xfrm>
              <a:off x="6687833" y="3445335"/>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42" name="37 Cheurón"/>
          <p:cNvSpPr/>
          <p:nvPr/>
        </p:nvSpPr>
        <p:spPr>
          <a:xfrm>
            <a:off x="6045405" y="3532899"/>
            <a:ext cx="144016" cy="21602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7 Rectángulo"/>
          <p:cNvSpPr/>
          <p:nvPr/>
        </p:nvSpPr>
        <p:spPr>
          <a:xfrm>
            <a:off x="2279576" y="5476586"/>
            <a:ext cx="7632848" cy="629033"/>
          </a:xfrm>
          <a:prstGeom prst="rect">
            <a:avLst/>
          </a:prstGeom>
          <a:solidFill>
            <a:schemeClr val="bg2">
              <a:lumMod val="90000"/>
              <a:alpha val="19000"/>
            </a:schemeClr>
          </a:solidFill>
          <a:ln w="38100">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2"/>
                </a:solidFill>
              </a:rPr>
              <a:t>Solve border agreement issue by merging on problematic activity</a:t>
            </a:r>
          </a:p>
        </p:txBody>
      </p:sp>
    </p:spTree>
    <p:custDataLst>
      <p:tags r:id="rId1"/>
    </p:custDataLst>
    <p:extLst>
      <p:ext uri="{BB962C8B-B14F-4D97-AF65-F5344CB8AC3E}">
        <p14:creationId xmlns:p14="http://schemas.microsoft.com/office/powerpoint/2010/main" val="3863155323"/>
      </p:ext>
    </p:extLst>
  </p:cSld>
  <p:clrMapOvr>
    <a:masterClrMapping/>
  </p:clrMapOvr>
  <mc:AlternateContent xmlns:mc="http://schemas.openxmlformats.org/markup-compatibility/2006" xmlns:p14="http://schemas.microsoft.com/office/powerpoint/2010/main">
    <mc:Choice Requires="p14">
      <p:transition spd="slow" p14:dur="2000" advTm="21268"/>
    </mc:Choice>
    <mc:Fallback xmlns="">
      <p:transition spd="slow" advTm="212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3.125E-6 4.07407E-6 L 0.23997 -0.03889 " pathEditMode="relative" rAng="0" ptsTypes="AA">
                                      <p:cBhvr>
                                        <p:cTn id="9" dur="2000" fill="hold"/>
                                        <p:tgtEl>
                                          <p:spTgt spid="10"/>
                                        </p:tgtEl>
                                        <p:attrNameLst>
                                          <p:attrName>ppt_x</p:attrName>
                                          <p:attrName>ppt_y</p:attrName>
                                        </p:attrNameLst>
                                      </p:cBhvr>
                                      <p:rCtr x="11992" y="-1944"/>
                                    </p:animMotion>
                                  </p:childTnLst>
                                </p:cTn>
                              </p:par>
                              <p:par>
                                <p:cTn id="10" presetID="42" presetClass="path" presetSubtype="0" accel="50000" decel="50000" fill="hold" grpId="0" nodeType="withEffect">
                                  <p:stCondLst>
                                    <p:cond delay="0"/>
                                  </p:stCondLst>
                                  <p:childTnLst>
                                    <p:animMotion origin="layout" path="M 3.54167E-6 2.59259E-6 L 0.27122 -0.03658 " pathEditMode="relative" rAng="0" ptsTypes="AA">
                                      <p:cBhvr>
                                        <p:cTn id="11" dur="2000" fill="hold"/>
                                        <p:tgtEl>
                                          <p:spTgt spid="22"/>
                                        </p:tgtEl>
                                        <p:attrNameLst>
                                          <p:attrName>ppt_x</p:attrName>
                                          <p:attrName>ppt_y</p:attrName>
                                        </p:attrNameLst>
                                      </p:cBhvr>
                                      <p:rCtr x="13555" y="-1829"/>
                                    </p:animMotion>
                                  </p:childTnLst>
                                </p:cTn>
                              </p:par>
                              <p:par>
                                <p:cTn id="12" presetID="42" presetClass="path" presetSubtype="0" accel="50000" decel="50000" fill="hold" grpId="0" nodeType="withEffect">
                                  <p:stCondLst>
                                    <p:cond delay="0"/>
                                  </p:stCondLst>
                                  <p:childTnLst>
                                    <p:animMotion origin="layout" path="M 0 4.07407E-6 L -0.27695 0.0375 " pathEditMode="relative" rAng="0" ptsTypes="AA">
                                      <p:cBhvr>
                                        <p:cTn id="13" dur="2000" fill="hold"/>
                                        <p:tgtEl>
                                          <p:spTgt spid="8"/>
                                        </p:tgtEl>
                                        <p:attrNameLst>
                                          <p:attrName>ppt_x</p:attrName>
                                          <p:attrName>ppt_y</p:attrName>
                                        </p:attrNameLst>
                                      </p:cBhvr>
                                      <p:rCtr x="-13854" y="1875"/>
                                    </p:animMotion>
                                  </p:childTnLst>
                                </p:cTn>
                              </p:par>
                              <p:par>
                                <p:cTn id="14" presetID="42" presetClass="path" presetSubtype="0" accel="50000" decel="50000" fill="hold" grpId="0" nodeType="withEffect">
                                  <p:stCondLst>
                                    <p:cond delay="0"/>
                                  </p:stCondLst>
                                  <p:childTnLst>
                                    <p:animMotion origin="layout" path="M -8.33333E-7 4.07407E-6 L -0.24805 0.03912 " pathEditMode="relative" rAng="0" ptsTypes="AA">
                                      <p:cBhvr>
                                        <p:cTn id="15" dur="2000" fill="hold"/>
                                        <p:tgtEl>
                                          <p:spTgt spid="9"/>
                                        </p:tgtEl>
                                        <p:attrNameLst>
                                          <p:attrName>ppt_x</p:attrName>
                                          <p:attrName>ppt_y</p:attrName>
                                        </p:attrNameLst>
                                      </p:cBhvr>
                                      <p:rCtr x="-12409" y="1944"/>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8" grpId="0"/>
      <p:bldP spid="9" grpId="0"/>
      <p:bldP spid="39"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D55D-ABC2-40ED-B0BD-AA754247473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06006DA-234B-4CC5-9380-0BF1DE7B76E2}"/>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Alignment-based conformance checking (High level)</a:t>
            </a:r>
          </a:p>
          <a:p>
            <a:pPr marL="514350" indent="-514350">
              <a:buFont typeface="+mj-lt"/>
              <a:buAutoNum type="arabicPeriod"/>
            </a:pPr>
            <a:r>
              <a:rPr lang="en-US" dirty="0"/>
              <a:t>Alignment-based conformance checking (Trace level)</a:t>
            </a:r>
          </a:p>
          <a:p>
            <a:pPr marL="514350" indent="-514350">
              <a:buFont typeface="+mj-lt"/>
              <a:buAutoNum type="arabicPeriod"/>
            </a:pPr>
            <a:r>
              <a:rPr lang="en-US" dirty="0"/>
              <a:t>Performance issues with monolithic approach </a:t>
            </a:r>
          </a:p>
          <a:p>
            <a:pPr marL="514350" indent="-514350">
              <a:buFont typeface="+mj-lt"/>
              <a:buAutoNum type="arabicPeriod"/>
            </a:pPr>
            <a:r>
              <a:rPr lang="en-US" dirty="0"/>
              <a:t>Divide-and-Conquer (High level)</a:t>
            </a:r>
          </a:p>
          <a:p>
            <a:pPr marL="514350" indent="-514350">
              <a:buFont typeface="+mj-lt"/>
              <a:buAutoNum type="arabicPeriod"/>
            </a:pPr>
            <a:r>
              <a:rPr lang="en-US" dirty="0"/>
              <a:t>Merging subalignments</a:t>
            </a:r>
          </a:p>
          <a:p>
            <a:pPr marL="514350" indent="-514350">
              <a:buFont typeface="+mj-lt"/>
              <a:buAutoNum type="arabicPeriod"/>
            </a:pPr>
            <a:r>
              <a:rPr lang="en-US" dirty="0"/>
              <a:t>Total Border Agreement Theorem</a:t>
            </a:r>
          </a:p>
          <a:p>
            <a:pPr marL="514350" indent="-514350">
              <a:buFont typeface="+mj-lt"/>
              <a:buAutoNum type="arabicPeriod"/>
            </a:pPr>
            <a:r>
              <a:rPr lang="en-US" dirty="0"/>
              <a:t>Overview of the Recomposing Conformance Checking framework</a:t>
            </a:r>
          </a:p>
          <a:p>
            <a:pPr marL="514350" indent="-514350">
              <a:buFont typeface="+mj-lt"/>
              <a:buAutoNum type="arabicPeriod"/>
            </a:pPr>
            <a:r>
              <a:rPr lang="en-US" dirty="0"/>
              <a:t>Experimental results</a:t>
            </a:r>
          </a:p>
          <a:p>
            <a:pPr marL="514350" indent="-514350">
              <a:buFont typeface="+mj-lt"/>
              <a:buAutoNum type="arabicPeriod"/>
            </a:pPr>
            <a:r>
              <a:rPr lang="en-US" dirty="0"/>
              <a:t>Use cases that focus on getting tight fitness intervals, can showcase this by </a:t>
            </a:r>
            <a:r>
              <a:rPr lang="en-US" dirty="0" err="1"/>
              <a:t>MaxConflicts</a:t>
            </a:r>
            <a:r>
              <a:rPr lang="en-US" dirty="0"/>
              <a:t> experiments</a:t>
            </a:r>
          </a:p>
          <a:p>
            <a:pPr marL="514350" indent="-514350">
              <a:buFont typeface="+mj-lt"/>
              <a:buAutoNum type="arabicPeriod"/>
            </a:pPr>
            <a:r>
              <a:rPr lang="en-US" dirty="0"/>
              <a:t>Issue 1: Number of </a:t>
            </a:r>
            <a:r>
              <a:rPr lang="en-US" dirty="0" err="1"/>
              <a:t>recomposition</a:t>
            </a:r>
            <a:r>
              <a:rPr lang="en-US" dirty="0"/>
              <a:t> steps + initial decomposition as bottlenecks</a:t>
            </a:r>
          </a:p>
          <a:p>
            <a:pPr marL="514350" indent="-514350">
              <a:buFont typeface="+mj-lt"/>
              <a:buAutoNum type="arabicPeriod"/>
            </a:pPr>
            <a:r>
              <a:rPr lang="en-US" dirty="0"/>
              <a:t>Intuition of what causes border agreement issues</a:t>
            </a:r>
          </a:p>
          <a:p>
            <a:pPr marL="514350" indent="-514350">
              <a:buFont typeface="+mj-lt"/>
              <a:buAutoNum type="arabicPeriod"/>
            </a:pPr>
            <a:r>
              <a:rPr lang="en-US" dirty="0"/>
              <a:t>Where we go from here?</a:t>
            </a:r>
          </a:p>
        </p:txBody>
      </p:sp>
      <p:sp>
        <p:nvSpPr>
          <p:cNvPr id="4" name="Footer Placeholder 3">
            <a:extLst>
              <a:ext uri="{FF2B5EF4-FFF2-40B4-BE49-F238E27FC236}">
                <a16:creationId xmlns:a16="http://schemas.microsoft.com/office/drawing/2014/main" id="{A5CDFE71-28A8-4D65-9B4A-35BCCCBAA7F5}"/>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2714632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a:t>
            </a:r>
            <a:r>
              <a:rPr lang="en-US" dirty="0" err="1"/>
              <a:t>Recomposition</a:t>
            </a:r>
            <a:r>
              <a:rPr lang="en-US" dirty="0"/>
              <a:t> framework</a:t>
            </a:r>
          </a:p>
        </p:txBody>
      </p:sp>
      <p:pic>
        <p:nvPicPr>
          <p:cNvPr id="4" name="Content Placeholder 3"/>
          <p:cNvPicPr>
            <a:picLocks noGrp="1" noChangeAspect="1"/>
          </p:cNvPicPr>
          <p:nvPr>
            <p:ph idx="1"/>
          </p:nvPr>
        </p:nvPicPr>
        <p:blipFill>
          <a:blip r:embed="rId3"/>
          <a:stretch>
            <a:fillRect/>
          </a:stretch>
        </p:blipFill>
        <p:spPr>
          <a:xfrm>
            <a:off x="2878272" y="1825625"/>
            <a:ext cx="6435456" cy="4351338"/>
          </a:xfrm>
          <a:prstGeom prst="rect">
            <a:avLst/>
          </a:prstGeom>
        </p:spPr>
      </p:pic>
    </p:spTree>
    <p:extLst>
      <p:ext uri="{BB962C8B-B14F-4D97-AF65-F5344CB8AC3E}">
        <p14:creationId xmlns:p14="http://schemas.microsoft.com/office/powerpoint/2010/main" val="2332198818"/>
      </p:ext>
    </p:extLst>
  </p:cSld>
  <p:clrMapOvr>
    <a:masterClrMapping/>
  </p:clrMapOvr>
  <mc:AlternateContent xmlns:mc="http://schemas.openxmlformats.org/markup-compatibility/2006" xmlns:p14="http://schemas.microsoft.com/office/powerpoint/2010/main">
    <mc:Choice Requires="p14">
      <p:transition spd="slow" p14:dur="2000" advTm="75292"/>
    </mc:Choice>
    <mc:Fallback xmlns="">
      <p:transition spd="slow" advTm="7529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main challenges</a:t>
            </a:r>
          </a:p>
        </p:txBody>
      </p:sp>
      <p:sp>
        <p:nvSpPr>
          <p:cNvPr id="4" name="2 Marcador de contenido"/>
          <p:cNvSpPr>
            <a:spLocks noGrp="1"/>
          </p:cNvSpPr>
          <p:nvPr>
            <p:ph idx="1"/>
          </p:nvPr>
        </p:nvSpPr>
        <p:spPr>
          <a:xfrm>
            <a:off x="2953581" y="2102521"/>
            <a:ext cx="5576643" cy="3556992"/>
          </a:xfrm>
        </p:spPr>
        <p:txBody>
          <a:bodyPr>
            <a:normAutofit/>
          </a:bodyPr>
          <a:lstStyle/>
          <a:p>
            <a:pPr marL="0" indent="0">
              <a:buNone/>
            </a:pPr>
            <a:r>
              <a:rPr lang="en-US" dirty="0"/>
              <a:t>Complete</a:t>
            </a:r>
          </a:p>
          <a:p>
            <a:pPr marL="0" indent="0">
              <a:buNone/>
            </a:pPr>
            <a:endParaRPr lang="en-US" dirty="0"/>
          </a:p>
          <a:p>
            <a:pPr marL="0" indent="0">
              <a:buNone/>
            </a:pPr>
            <a:r>
              <a:rPr lang="en-US" dirty="0"/>
              <a:t>Time</a:t>
            </a:r>
          </a:p>
          <a:p>
            <a:pPr marL="0" indent="0">
              <a:buNone/>
            </a:pPr>
            <a:endParaRPr lang="en-US" dirty="0"/>
          </a:p>
          <a:p>
            <a:pPr marL="0" indent="0">
              <a:buNone/>
            </a:pPr>
            <a:r>
              <a:rPr lang="en-US" dirty="0"/>
              <a:t>Decomposition strategies</a:t>
            </a:r>
          </a:p>
          <a:p>
            <a:pPr marL="0" indent="0">
              <a:buNone/>
            </a:pPr>
            <a:endParaRPr lang="en-US" dirty="0"/>
          </a:p>
          <a:p>
            <a:pPr marL="0" indent="0">
              <a:buNone/>
            </a:pPr>
            <a:r>
              <a:rPr lang="en-US" dirty="0"/>
              <a:t>Multi notations + perspectives</a:t>
            </a:r>
          </a:p>
        </p:txBody>
      </p:sp>
      <p:sp>
        <p:nvSpPr>
          <p:cNvPr id="5" name="4 Rectángulo"/>
          <p:cNvSpPr/>
          <p:nvPr/>
        </p:nvSpPr>
        <p:spPr>
          <a:xfrm>
            <a:off x="2339752" y="2058336"/>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5 Rectángulo"/>
          <p:cNvSpPr/>
          <p:nvPr/>
        </p:nvSpPr>
        <p:spPr>
          <a:xfrm>
            <a:off x="2339752" y="3068960"/>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6 Rectángulo"/>
          <p:cNvSpPr/>
          <p:nvPr/>
        </p:nvSpPr>
        <p:spPr>
          <a:xfrm>
            <a:off x="2339752" y="4079584"/>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948132" y="365125"/>
            <a:ext cx="953721" cy="953721"/>
          </a:xfrm>
          <a:prstGeom prst="rect">
            <a:avLst/>
          </a:prstGeom>
        </p:spPr>
      </p:pic>
      <p:sp>
        <p:nvSpPr>
          <p:cNvPr id="14" name="6 Rectángulo"/>
          <p:cNvSpPr/>
          <p:nvPr/>
        </p:nvSpPr>
        <p:spPr>
          <a:xfrm>
            <a:off x="2339752" y="5090208"/>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8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752" y="1690688"/>
            <a:ext cx="731077" cy="836712"/>
          </a:xfrm>
          <a:prstGeom prst="rect">
            <a:avLst/>
          </a:prstGeom>
        </p:spPr>
      </p:pic>
      <p:sp>
        <p:nvSpPr>
          <p:cNvPr id="16" name="2 Marcador de contenido"/>
          <p:cNvSpPr txBox="1">
            <a:spLocks/>
          </p:cNvSpPr>
          <p:nvPr/>
        </p:nvSpPr>
        <p:spPr>
          <a:xfrm>
            <a:off x="2394457" y="3016251"/>
            <a:ext cx="833772" cy="85088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4400" dirty="0"/>
              <a:t>?</a:t>
            </a:r>
          </a:p>
        </p:txBody>
      </p:sp>
    </p:spTree>
    <p:extLst>
      <p:ext uri="{BB962C8B-B14F-4D97-AF65-F5344CB8AC3E}">
        <p14:creationId xmlns:p14="http://schemas.microsoft.com/office/powerpoint/2010/main" val="58164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7 Rectángulo"/>
          <p:cNvSpPr/>
          <p:nvPr/>
        </p:nvSpPr>
        <p:spPr>
          <a:xfrm>
            <a:off x="2279576" y="5476586"/>
            <a:ext cx="7632848" cy="629033"/>
          </a:xfrm>
          <a:prstGeom prst="rect">
            <a:avLst/>
          </a:prstGeom>
          <a:solidFill>
            <a:srgbClr val="FF0000">
              <a:alpha val="19000"/>
            </a:srgbClr>
          </a:solidFill>
          <a:ln w="3810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2"/>
                </a:solidFill>
              </a:rPr>
              <a:t>Better performance with large and complex processes while retaining result quality</a:t>
            </a:r>
          </a:p>
        </p:txBody>
      </p:sp>
      <p:sp>
        <p:nvSpPr>
          <p:cNvPr id="2" name="Title 1"/>
          <p:cNvSpPr>
            <a:spLocks noGrp="1"/>
          </p:cNvSpPr>
          <p:nvPr>
            <p:ph type="title"/>
          </p:nvPr>
        </p:nvSpPr>
        <p:spPr/>
        <p:txBody>
          <a:bodyPr/>
          <a:lstStyle/>
          <a:p>
            <a:r>
              <a:rPr lang="en-US" dirty="0"/>
              <a:t>Proposed solution: Time</a:t>
            </a:r>
          </a:p>
        </p:txBody>
      </p:sp>
      <p:pic>
        <p:nvPicPr>
          <p:cNvPr id="9" name="Picture 8"/>
          <p:cNvPicPr>
            <a:picLocks noChangeAspect="1"/>
          </p:cNvPicPr>
          <p:nvPr/>
        </p:nvPicPr>
        <p:blipFill>
          <a:blip r:embed="rId3"/>
          <a:stretch>
            <a:fillRect/>
          </a:stretch>
        </p:blipFill>
        <p:spPr>
          <a:xfrm>
            <a:off x="10948132" y="365125"/>
            <a:ext cx="953721" cy="953721"/>
          </a:xfrm>
          <a:prstGeom prst="rect">
            <a:avLst/>
          </a:prstGeom>
        </p:spPr>
      </p:pic>
      <p:pic>
        <p:nvPicPr>
          <p:cNvPr id="4" name="Picture 3"/>
          <p:cNvPicPr>
            <a:picLocks noChangeAspect="1"/>
          </p:cNvPicPr>
          <p:nvPr/>
        </p:nvPicPr>
        <p:blipFill>
          <a:blip r:embed="rId4"/>
          <a:stretch>
            <a:fillRect/>
          </a:stretch>
        </p:blipFill>
        <p:spPr>
          <a:xfrm>
            <a:off x="838200" y="1801989"/>
            <a:ext cx="5014395" cy="3254022"/>
          </a:xfrm>
          <a:prstGeom prst="rect">
            <a:avLst/>
          </a:prstGeom>
        </p:spPr>
      </p:pic>
      <p:pic>
        <p:nvPicPr>
          <p:cNvPr id="7" name="Picture 6"/>
          <p:cNvPicPr>
            <a:picLocks noChangeAspect="1"/>
          </p:cNvPicPr>
          <p:nvPr/>
        </p:nvPicPr>
        <p:blipFill>
          <a:blip r:embed="rId5"/>
          <a:stretch>
            <a:fillRect/>
          </a:stretch>
        </p:blipFill>
        <p:spPr>
          <a:xfrm>
            <a:off x="6407991" y="1706731"/>
            <a:ext cx="4945809" cy="3444538"/>
          </a:xfrm>
          <a:prstGeom prst="rect">
            <a:avLst/>
          </a:prstGeom>
        </p:spPr>
      </p:pic>
    </p:spTree>
    <p:extLst>
      <p:ext uri="{BB962C8B-B14F-4D97-AF65-F5344CB8AC3E}">
        <p14:creationId xmlns:p14="http://schemas.microsoft.com/office/powerpoint/2010/main" val="166705101"/>
      </p:ext>
    </p:extLst>
  </p:cSld>
  <p:clrMapOvr>
    <a:masterClrMapping/>
  </p:clrMapOvr>
  <mc:AlternateContent xmlns:mc="http://schemas.openxmlformats.org/markup-compatibility/2006" xmlns:p14="http://schemas.microsoft.com/office/powerpoint/2010/main">
    <mc:Choice Requires="p14">
      <p:transition spd="slow" p14:dur="2000" advTm="156898"/>
    </mc:Choice>
    <mc:Fallback xmlns="">
      <p:transition spd="slow" advTm="15689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838200" y="1825625"/>
            <a:ext cx="4786423" cy="4351338"/>
          </a:xfrm>
        </p:spPr>
        <p:txBody>
          <a:bodyPr/>
          <a:lstStyle/>
          <a:p>
            <a:r>
              <a:rPr lang="en-US" dirty="0"/>
              <a:t>Implemented in ProM (open source process mining software)</a:t>
            </a:r>
          </a:p>
        </p:txBody>
      </p:sp>
      <p:pic>
        <p:nvPicPr>
          <p:cNvPr id="7" name="Picture 6"/>
          <p:cNvPicPr>
            <a:picLocks noChangeAspect="1"/>
          </p:cNvPicPr>
          <p:nvPr/>
        </p:nvPicPr>
        <p:blipFill>
          <a:blip r:embed="rId3"/>
          <a:stretch>
            <a:fillRect/>
          </a:stretch>
        </p:blipFill>
        <p:spPr>
          <a:xfrm>
            <a:off x="6514681" y="1825625"/>
            <a:ext cx="4839119" cy="3193057"/>
          </a:xfrm>
          <a:prstGeom prst="rect">
            <a:avLst/>
          </a:prstGeom>
        </p:spPr>
      </p:pic>
      <p:pic>
        <p:nvPicPr>
          <p:cNvPr id="4" name="Picture 3"/>
          <p:cNvPicPr>
            <a:picLocks noChangeAspect="1"/>
          </p:cNvPicPr>
          <p:nvPr/>
        </p:nvPicPr>
        <p:blipFill rotWithShape="1">
          <a:blip r:embed="rId4"/>
          <a:srcRect b="12514"/>
          <a:stretch/>
        </p:blipFill>
        <p:spPr>
          <a:xfrm>
            <a:off x="838200" y="3207706"/>
            <a:ext cx="4541874" cy="2969257"/>
          </a:xfrm>
          <a:prstGeom prst="rect">
            <a:avLst/>
          </a:prstGeom>
        </p:spPr>
      </p:pic>
      <p:pic>
        <p:nvPicPr>
          <p:cNvPr id="8" name="Picture 7"/>
          <p:cNvPicPr>
            <a:picLocks noChangeAspect="1"/>
          </p:cNvPicPr>
          <p:nvPr/>
        </p:nvPicPr>
        <p:blipFill>
          <a:blip r:embed="rId5"/>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1977669179"/>
      </p:ext>
    </p:extLst>
  </p:cSld>
  <p:clrMapOvr>
    <a:masterClrMapping/>
  </p:clrMapOvr>
  <mc:AlternateContent xmlns:mc="http://schemas.openxmlformats.org/markup-compatibility/2006" xmlns:p14="http://schemas.microsoft.com/office/powerpoint/2010/main">
    <mc:Choice Requires="p14">
      <p:transition spd="slow" p14:dur="2000" advTm="31837"/>
    </mc:Choice>
    <mc:Fallback xmlns="">
      <p:transition spd="slow" advTm="3183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main challenges</a:t>
            </a:r>
          </a:p>
        </p:txBody>
      </p:sp>
      <p:sp>
        <p:nvSpPr>
          <p:cNvPr id="4" name="2 Marcador de contenido"/>
          <p:cNvSpPr>
            <a:spLocks noGrp="1"/>
          </p:cNvSpPr>
          <p:nvPr>
            <p:ph idx="1"/>
          </p:nvPr>
        </p:nvSpPr>
        <p:spPr>
          <a:xfrm>
            <a:off x="2953581" y="2102521"/>
            <a:ext cx="5576643" cy="3556992"/>
          </a:xfrm>
        </p:spPr>
        <p:txBody>
          <a:bodyPr>
            <a:normAutofit/>
          </a:bodyPr>
          <a:lstStyle/>
          <a:p>
            <a:pPr marL="0" indent="0">
              <a:buNone/>
            </a:pPr>
            <a:r>
              <a:rPr lang="en-US" dirty="0"/>
              <a:t>Complete</a:t>
            </a:r>
          </a:p>
          <a:p>
            <a:pPr marL="0" indent="0">
              <a:buNone/>
            </a:pPr>
            <a:endParaRPr lang="en-US" dirty="0"/>
          </a:p>
          <a:p>
            <a:pPr marL="0" indent="0">
              <a:buNone/>
            </a:pPr>
            <a:r>
              <a:rPr lang="en-US" dirty="0"/>
              <a:t>Time</a:t>
            </a:r>
          </a:p>
          <a:p>
            <a:pPr marL="0" indent="0">
              <a:buNone/>
            </a:pPr>
            <a:endParaRPr lang="en-US" dirty="0"/>
          </a:p>
          <a:p>
            <a:pPr marL="0" indent="0">
              <a:buNone/>
            </a:pPr>
            <a:r>
              <a:rPr lang="en-US" dirty="0"/>
              <a:t>Decomposition strategies</a:t>
            </a:r>
          </a:p>
          <a:p>
            <a:pPr marL="0" indent="0">
              <a:buNone/>
            </a:pPr>
            <a:endParaRPr lang="en-US" dirty="0"/>
          </a:p>
          <a:p>
            <a:pPr marL="0" indent="0">
              <a:buNone/>
            </a:pPr>
            <a:r>
              <a:rPr lang="en-US" dirty="0"/>
              <a:t>Multi notations + perspectives</a:t>
            </a:r>
          </a:p>
        </p:txBody>
      </p:sp>
      <p:sp>
        <p:nvSpPr>
          <p:cNvPr id="5" name="4 Rectángulo"/>
          <p:cNvSpPr/>
          <p:nvPr/>
        </p:nvSpPr>
        <p:spPr>
          <a:xfrm>
            <a:off x="2339752" y="2058336"/>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5 Rectángulo"/>
          <p:cNvSpPr/>
          <p:nvPr/>
        </p:nvSpPr>
        <p:spPr>
          <a:xfrm>
            <a:off x="2339752" y="3068960"/>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6 Rectángulo"/>
          <p:cNvSpPr/>
          <p:nvPr/>
        </p:nvSpPr>
        <p:spPr>
          <a:xfrm>
            <a:off x="2339752" y="4079584"/>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948132" y="365125"/>
            <a:ext cx="953721" cy="953721"/>
          </a:xfrm>
          <a:prstGeom prst="rect">
            <a:avLst/>
          </a:prstGeom>
        </p:spPr>
      </p:pic>
      <p:sp>
        <p:nvSpPr>
          <p:cNvPr id="14" name="6 Rectángulo"/>
          <p:cNvSpPr/>
          <p:nvPr/>
        </p:nvSpPr>
        <p:spPr>
          <a:xfrm>
            <a:off x="2339752" y="5090208"/>
            <a:ext cx="57606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8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752" y="1690688"/>
            <a:ext cx="731077" cy="836712"/>
          </a:xfrm>
          <a:prstGeom prst="rect">
            <a:avLst/>
          </a:prstGeom>
        </p:spPr>
      </p:pic>
      <p:sp>
        <p:nvSpPr>
          <p:cNvPr id="19" name="2 Marcador de contenido"/>
          <p:cNvSpPr txBox="1">
            <a:spLocks/>
          </p:cNvSpPr>
          <p:nvPr/>
        </p:nvSpPr>
        <p:spPr>
          <a:xfrm>
            <a:off x="2394457" y="4006753"/>
            <a:ext cx="833772" cy="85088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4400" dirty="0"/>
              <a:t>?</a:t>
            </a:r>
          </a:p>
        </p:txBody>
      </p:sp>
      <p:pic>
        <p:nvPicPr>
          <p:cNvPr id="20" name="8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752" y="2758208"/>
            <a:ext cx="731077" cy="836712"/>
          </a:xfrm>
          <a:prstGeom prst="rect">
            <a:avLst/>
          </a:prstGeom>
        </p:spPr>
      </p:pic>
      <p:sp>
        <p:nvSpPr>
          <p:cNvPr id="21" name="2 Marcador de contenido"/>
          <p:cNvSpPr txBox="1">
            <a:spLocks/>
          </p:cNvSpPr>
          <p:nvPr/>
        </p:nvSpPr>
        <p:spPr>
          <a:xfrm>
            <a:off x="2394457" y="4989488"/>
            <a:ext cx="833772" cy="85088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4400" dirty="0"/>
              <a:t>?</a:t>
            </a:r>
          </a:p>
        </p:txBody>
      </p:sp>
    </p:spTree>
    <p:extLst>
      <p:ext uri="{BB962C8B-B14F-4D97-AF65-F5344CB8AC3E}">
        <p14:creationId xmlns:p14="http://schemas.microsoft.com/office/powerpoint/2010/main" val="150563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Limitations</a:t>
            </a:r>
          </a:p>
        </p:txBody>
      </p:sp>
      <p:sp>
        <p:nvSpPr>
          <p:cNvPr id="3" name="Content Placeholder 2"/>
          <p:cNvSpPr>
            <a:spLocks noGrp="1"/>
          </p:cNvSpPr>
          <p:nvPr>
            <p:ph idx="1"/>
          </p:nvPr>
        </p:nvSpPr>
        <p:spPr/>
        <p:txBody>
          <a:bodyPr/>
          <a:lstStyle/>
          <a:p>
            <a:r>
              <a:rPr lang="en-US" dirty="0"/>
              <a:t>No control over “border agreement”</a:t>
            </a:r>
          </a:p>
          <a:p>
            <a:r>
              <a:rPr lang="en-US" dirty="0"/>
              <a:t>Decomposition strategy has a significant impact on performance</a:t>
            </a:r>
          </a:p>
          <a:p>
            <a:r>
              <a:rPr lang="en-US" dirty="0"/>
              <a:t>Conformance metric is now a bottleneck to performance </a:t>
            </a:r>
          </a:p>
          <a:p>
            <a:endParaRPr lang="en-US" dirty="0"/>
          </a:p>
        </p:txBody>
      </p:sp>
      <p:pic>
        <p:nvPicPr>
          <p:cNvPr id="4" name="Picture 3"/>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1119406306"/>
      </p:ext>
    </p:extLst>
  </p:cSld>
  <p:clrMapOvr>
    <a:masterClrMapping/>
  </p:clrMapOvr>
  <mc:AlternateContent xmlns:mc="http://schemas.openxmlformats.org/markup-compatibility/2006" xmlns:p14="http://schemas.microsoft.com/office/powerpoint/2010/main">
    <mc:Choice Requires="p14">
      <p:transition spd="slow" p14:dur="2000" advTm="66478"/>
    </mc:Choice>
    <mc:Fallback xmlns="">
      <p:transition spd="slow" advTm="664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Contributions</a:t>
            </a:r>
          </a:p>
        </p:txBody>
      </p:sp>
      <p:sp>
        <p:nvSpPr>
          <p:cNvPr id="3" name="Content Placeholder 2"/>
          <p:cNvSpPr>
            <a:spLocks noGrp="1"/>
          </p:cNvSpPr>
          <p:nvPr>
            <p:ph idx="1"/>
          </p:nvPr>
        </p:nvSpPr>
        <p:spPr/>
        <p:txBody>
          <a:bodyPr/>
          <a:lstStyle/>
          <a:p>
            <a:r>
              <a:rPr lang="en-US" dirty="0"/>
              <a:t>Alignment-based conformance checking identifies deviations</a:t>
            </a:r>
          </a:p>
          <a:p>
            <a:r>
              <a:rPr lang="en-US" dirty="0"/>
              <a:t>A </a:t>
            </a:r>
            <a:r>
              <a:rPr lang="en-US" b="1" dirty="0"/>
              <a:t>complete</a:t>
            </a:r>
            <a:r>
              <a:rPr lang="en-US" dirty="0"/>
              <a:t> solution to the application of decomposition techniques</a:t>
            </a:r>
          </a:p>
          <a:p>
            <a:r>
              <a:rPr lang="en-US" dirty="0"/>
              <a:t>Increases applicability to industrial-sized processes</a:t>
            </a:r>
          </a:p>
          <a:p>
            <a:r>
              <a:rPr lang="en-US" dirty="0"/>
              <a:t>Addressing an area of interest in both academic field and industry</a:t>
            </a:r>
          </a:p>
        </p:txBody>
      </p:sp>
      <p:pic>
        <p:nvPicPr>
          <p:cNvPr id="4" name="Picture 3"/>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3136353882"/>
      </p:ext>
    </p:extLst>
  </p:cSld>
  <p:clrMapOvr>
    <a:masterClrMapping/>
  </p:clrMapOvr>
  <mc:AlternateContent xmlns:mc="http://schemas.openxmlformats.org/markup-compatibility/2006" xmlns:p14="http://schemas.microsoft.com/office/powerpoint/2010/main">
    <mc:Choice Requires="p14">
      <p:transition spd="slow" p14:dur="2000" advTm="86162"/>
    </mc:Choice>
    <mc:Fallback xmlns="">
      <p:transition spd="slow" advTm="8616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 of investigation</a:t>
            </a:r>
          </a:p>
        </p:txBody>
      </p:sp>
      <p:graphicFrame>
        <p:nvGraphicFramePr>
          <p:cNvPr id="6" name="Table 5"/>
          <p:cNvGraphicFramePr>
            <a:graphicFrameLocks noGrp="1"/>
          </p:cNvGraphicFramePr>
          <p:nvPr>
            <p:extLst>
              <p:ext uri="{D42A27DB-BD31-4B8C-83A1-F6EECF244321}">
                <p14:modId xmlns:p14="http://schemas.microsoft.com/office/powerpoint/2010/main" val="4039699234"/>
              </p:ext>
            </p:extLst>
          </p:nvPr>
        </p:nvGraphicFramePr>
        <p:xfrm>
          <a:off x="838200" y="1690688"/>
          <a:ext cx="10515601" cy="4326436"/>
        </p:xfrm>
        <a:graphic>
          <a:graphicData uri="http://schemas.openxmlformats.org/drawingml/2006/table">
            <a:tbl>
              <a:tblPr firstRow="1" bandRow="1">
                <a:tableStyleId>{5C22544A-7EE6-4342-B048-85BDC9FD1C3A}</a:tableStyleId>
              </a:tblPr>
              <a:tblGrid>
                <a:gridCol w="2885500">
                  <a:extLst>
                    <a:ext uri="{9D8B030D-6E8A-4147-A177-3AD203B41FA5}">
                      <a16:colId xmlns:a16="http://schemas.microsoft.com/office/drawing/2014/main" val="2560100837"/>
                    </a:ext>
                  </a:extLst>
                </a:gridCol>
                <a:gridCol w="847789">
                  <a:extLst>
                    <a:ext uri="{9D8B030D-6E8A-4147-A177-3AD203B41FA5}">
                      <a16:colId xmlns:a16="http://schemas.microsoft.com/office/drawing/2014/main" val="1830689122"/>
                    </a:ext>
                  </a:extLst>
                </a:gridCol>
                <a:gridCol w="847789">
                  <a:extLst>
                    <a:ext uri="{9D8B030D-6E8A-4147-A177-3AD203B41FA5}">
                      <a16:colId xmlns:a16="http://schemas.microsoft.com/office/drawing/2014/main" val="1947535842"/>
                    </a:ext>
                  </a:extLst>
                </a:gridCol>
                <a:gridCol w="847789">
                  <a:extLst>
                    <a:ext uri="{9D8B030D-6E8A-4147-A177-3AD203B41FA5}">
                      <a16:colId xmlns:a16="http://schemas.microsoft.com/office/drawing/2014/main" val="2163156346"/>
                    </a:ext>
                  </a:extLst>
                </a:gridCol>
                <a:gridCol w="847789">
                  <a:extLst>
                    <a:ext uri="{9D8B030D-6E8A-4147-A177-3AD203B41FA5}">
                      <a16:colId xmlns:a16="http://schemas.microsoft.com/office/drawing/2014/main" val="3864588687"/>
                    </a:ext>
                  </a:extLst>
                </a:gridCol>
                <a:gridCol w="847789">
                  <a:extLst>
                    <a:ext uri="{9D8B030D-6E8A-4147-A177-3AD203B41FA5}">
                      <a16:colId xmlns:a16="http://schemas.microsoft.com/office/drawing/2014/main" val="1690453779"/>
                    </a:ext>
                  </a:extLst>
                </a:gridCol>
                <a:gridCol w="847789">
                  <a:extLst>
                    <a:ext uri="{9D8B030D-6E8A-4147-A177-3AD203B41FA5}">
                      <a16:colId xmlns:a16="http://schemas.microsoft.com/office/drawing/2014/main" val="1334653652"/>
                    </a:ext>
                  </a:extLst>
                </a:gridCol>
                <a:gridCol w="847789">
                  <a:extLst>
                    <a:ext uri="{9D8B030D-6E8A-4147-A177-3AD203B41FA5}">
                      <a16:colId xmlns:a16="http://schemas.microsoft.com/office/drawing/2014/main" val="115976893"/>
                    </a:ext>
                  </a:extLst>
                </a:gridCol>
                <a:gridCol w="847789">
                  <a:extLst>
                    <a:ext uri="{9D8B030D-6E8A-4147-A177-3AD203B41FA5}">
                      <a16:colId xmlns:a16="http://schemas.microsoft.com/office/drawing/2014/main" val="2721763262"/>
                    </a:ext>
                  </a:extLst>
                </a:gridCol>
                <a:gridCol w="847789">
                  <a:extLst>
                    <a:ext uri="{9D8B030D-6E8A-4147-A177-3AD203B41FA5}">
                      <a16:colId xmlns:a16="http://schemas.microsoft.com/office/drawing/2014/main" val="527395206"/>
                    </a:ext>
                  </a:extLst>
                </a:gridCol>
              </a:tblGrid>
              <a:tr h="530294">
                <a:tc>
                  <a:txBody>
                    <a:bodyPr/>
                    <a:lstStyle/>
                    <a:p>
                      <a:r>
                        <a:rPr lang="en-US" dirty="0"/>
                        <a:t>Tasks</a:t>
                      </a:r>
                    </a:p>
                  </a:txBody>
                  <a:tcPr/>
                </a:tc>
                <a:tc>
                  <a:txBody>
                    <a:bodyPr/>
                    <a:lstStyle/>
                    <a:p>
                      <a:r>
                        <a:rPr lang="en-US" dirty="0"/>
                        <a:t>2016-1</a:t>
                      </a:r>
                    </a:p>
                  </a:txBody>
                  <a:tcPr/>
                </a:tc>
                <a:tc>
                  <a:txBody>
                    <a:bodyPr/>
                    <a:lstStyle/>
                    <a:p>
                      <a:r>
                        <a:rPr lang="en-US" dirty="0"/>
                        <a:t>2016-2</a:t>
                      </a:r>
                    </a:p>
                  </a:txBody>
                  <a:tcPr/>
                </a:tc>
                <a:tc>
                  <a:txBody>
                    <a:bodyPr/>
                    <a:lstStyle/>
                    <a:p>
                      <a:r>
                        <a:rPr lang="en-US" dirty="0"/>
                        <a:t>2017-1</a:t>
                      </a:r>
                    </a:p>
                  </a:txBody>
                  <a:tcPr/>
                </a:tc>
                <a:tc>
                  <a:txBody>
                    <a:bodyPr/>
                    <a:lstStyle/>
                    <a:p>
                      <a:r>
                        <a:rPr lang="en-US" dirty="0"/>
                        <a:t>2017-2</a:t>
                      </a:r>
                    </a:p>
                  </a:txBody>
                  <a:tcPr/>
                </a:tc>
                <a:tc>
                  <a:txBody>
                    <a:bodyPr/>
                    <a:lstStyle/>
                    <a:p>
                      <a:r>
                        <a:rPr lang="en-US" dirty="0"/>
                        <a:t>2018-1</a:t>
                      </a:r>
                    </a:p>
                  </a:txBody>
                  <a:tcPr/>
                </a:tc>
                <a:tc>
                  <a:txBody>
                    <a:bodyPr/>
                    <a:lstStyle/>
                    <a:p>
                      <a:r>
                        <a:rPr lang="en-US" dirty="0"/>
                        <a:t>2018-2</a:t>
                      </a:r>
                    </a:p>
                  </a:txBody>
                  <a:tcPr/>
                </a:tc>
                <a:tc>
                  <a:txBody>
                    <a:bodyPr/>
                    <a:lstStyle/>
                    <a:p>
                      <a:r>
                        <a:rPr lang="en-US" dirty="0"/>
                        <a:t>2019-1</a:t>
                      </a:r>
                    </a:p>
                  </a:txBody>
                  <a:tcPr/>
                </a:tc>
                <a:tc>
                  <a:txBody>
                    <a:bodyPr/>
                    <a:lstStyle/>
                    <a:p>
                      <a:r>
                        <a:rPr lang="en-US" dirty="0"/>
                        <a:t>2019-2</a:t>
                      </a:r>
                    </a:p>
                  </a:txBody>
                  <a:tcPr/>
                </a:tc>
                <a:tc>
                  <a:txBody>
                    <a:bodyPr/>
                    <a:lstStyle/>
                    <a:p>
                      <a:r>
                        <a:rPr lang="en-US" dirty="0"/>
                        <a:t>2020-1</a:t>
                      </a:r>
                    </a:p>
                  </a:txBody>
                  <a:tcPr/>
                </a:tc>
                <a:extLst>
                  <a:ext uri="{0D108BD9-81ED-4DB2-BD59-A6C34878D82A}">
                    <a16:rowId xmlns:a16="http://schemas.microsoft.com/office/drawing/2014/main" val="1177523942"/>
                  </a:ext>
                </a:extLst>
              </a:tr>
              <a:tr h="617911">
                <a:tc>
                  <a:txBody>
                    <a:bodyPr/>
                    <a:lstStyle/>
                    <a:p>
                      <a:r>
                        <a:rPr lang="en-US" dirty="0"/>
                        <a:t>Literature review</a:t>
                      </a:r>
                    </a:p>
                  </a:txBody>
                  <a:tcPr/>
                </a:tc>
                <a:tc gridSpan="2">
                  <a:txBody>
                    <a:bodyPr/>
                    <a:lstStyle/>
                    <a:p>
                      <a:endParaRPr lang="en-US" dirty="0"/>
                    </a:p>
                  </a:txBody>
                  <a:tcPr>
                    <a:solidFill>
                      <a:schemeClr val="accent2"/>
                    </a:solidFill>
                  </a:tcPr>
                </a:tc>
                <a:tc hMerge="1">
                  <a:txBody>
                    <a:bodyPr/>
                    <a:lstStyle/>
                    <a:p>
                      <a:endParaRPr lang="en-US" dirty="0"/>
                    </a:p>
                  </a:txBody>
                  <a:tcPr>
                    <a:solidFill>
                      <a:schemeClr val="accent2"/>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775624297"/>
                  </a:ext>
                </a:extLst>
              </a:tr>
              <a:tr h="617911">
                <a:tc>
                  <a:txBody>
                    <a:bodyPr/>
                    <a:lstStyle/>
                    <a:p>
                      <a:r>
                        <a:rPr lang="en-US" dirty="0"/>
                        <a:t>Start doctorate program</a:t>
                      </a:r>
                    </a:p>
                  </a:txBody>
                  <a:tcPr/>
                </a:tc>
                <a:tc>
                  <a:txBody>
                    <a:bodyPr/>
                    <a:lstStyle/>
                    <a:p>
                      <a:endParaRPr lang="en-US" dirty="0"/>
                    </a:p>
                  </a:txBody>
                  <a:tcPr>
                    <a:noFill/>
                  </a:tcPr>
                </a:tc>
                <a:tc>
                  <a:txBody>
                    <a:bodyPr/>
                    <a:lstStyle/>
                    <a:p>
                      <a:endParaRPr lang="en-US" dirty="0"/>
                    </a:p>
                  </a:txBody>
                  <a:tcPr>
                    <a:solidFill>
                      <a:schemeClr val="accent6"/>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3907569710"/>
                  </a:ext>
                </a:extLst>
              </a:tr>
              <a:tr h="617911">
                <a:tc>
                  <a:txBody>
                    <a:bodyPr/>
                    <a:lstStyle/>
                    <a:p>
                      <a:r>
                        <a:rPr lang="en-US" dirty="0" err="1"/>
                        <a:t>Recomposition</a:t>
                      </a:r>
                      <a:r>
                        <a:rPr lang="en-US" dirty="0"/>
                        <a:t> approach + journal paper</a:t>
                      </a:r>
                    </a:p>
                  </a:txBody>
                  <a:tcPr/>
                </a:tc>
                <a:tc gridSpan="3">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492721402"/>
                  </a:ext>
                </a:extLst>
              </a:tr>
              <a:tr h="530294">
                <a:tc>
                  <a:txBody>
                    <a:bodyPr/>
                    <a:lstStyle/>
                    <a:p>
                      <a:r>
                        <a:rPr lang="en-US" dirty="0"/>
                        <a:t>Conformance metric issues + conference paper</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chemeClr val="accent2"/>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104269187"/>
                  </a:ext>
                </a:extLst>
              </a:tr>
              <a:tr h="530294">
                <a:tc>
                  <a:txBody>
                    <a:bodyPr/>
                    <a:lstStyle/>
                    <a:p>
                      <a:r>
                        <a:rPr lang="en-US" dirty="0"/>
                        <a:t>Extension to other process modeling notations</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solidFill>
                      <a:schemeClr val="accent2"/>
                    </a:solidFill>
                  </a:tcPr>
                </a:tc>
                <a:tc hMerge="1">
                  <a:txBody>
                    <a:bodyPr/>
                    <a:lstStyle/>
                    <a:p>
                      <a:endParaRPr lang="en-US" dirty="0"/>
                    </a:p>
                  </a:txBody>
                  <a:tcPr>
                    <a:solidFill>
                      <a:schemeClr val="accent2"/>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411133429"/>
                  </a:ext>
                </a:extLst>
              </a:tr>
              <a:tr h="530294">
                <a:tc>
                  <a:txBody>
                    <a:bodyPr/>
                    <a:lstStyle/>
                    <a:p>
                      <a:r>
                        <a:rPr lang="en-US" dirty="0"/>
                        <a:t>New decomposition strategies</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solidFill>
                      <a:schemeClr val="accent2"/>
                    </a:solidFill>
                  </a:tcPr>
                </a:tc>
                <a:tc hMerge="1">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991292377"/>
                  </a:ext>
                </a:extLst>
              </a:tr>
            </a:tbl>
          </a:graphicData>
        </a:graphic>
      </p:graphicFrame>
      <p:pic>
        <p:nvPicPr>
          <p:cNvPr id="7" name="Picture 6"/>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335602698"/>
      </p:ext>
    </p:extLst>
  </p:cSld>
  <p:clrMapOvr>
    <a:masterClrMapping/>
  </p:clrMapOvr>
  <mc:AlternateContent xmlns:mc="http://schemas.openxmlformats.org/markup-compatibility/2006" xmlns:p14="http://schemas.microsoft.com/office/powerpoint/2010/main">
    <mc:Choice Requires="p14">
      <p:transition spd="slow" p14:dur="2000" advTm="50363"/>
    </mc:Choice>
    <mc:Fallback xmlns="">
      <p:transition spd="slow" advTm="5036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 of investigation</a:t>
            </a:r>
          </a:p>
        </p:txBody>
      </p:sp>
      <p:graphicFrame>
        <p:nvGraphicFramePr>
          <p:cNvPr id="6" name="Table 5"/>
          <p:cNvGraphicFramePr>
            <a:graphicFrameLocks noGrp="1"/>
          </p:cNvGraphicFramePr>
          <p:nvPr>
            <p:extLst>
              <p:ext uri="{D42A27DB-BD31-4B8C-83A1-F6EECF244321}">
                <p14:modId xmlns:p14="http://schemas.microsoft.com/office/powerpoint/2010/main" val="645238643"/>
              </p:ext>
            </p:extLst>
          </p:nvPr>
        </p:nvGraphicFramePr>
        <p:xfrm>
          <a:off x="838199" y="1690688"/>
          <a:ext cx="10515601" cy="2761256"/>
        </p:xfrm>
        <a:graphic>
          <a:graphicData uri="http://schemas.openxmlformats.org/drawingml/2006/table">
            <a:tbl>
              <a:tblPr firstRow="1" bandRow="1">
                <a:tableStyleId>{5C22544A-7EE6-4342-B048-85BDC9FD1C3A}</a:tableStyleId>
              </a:tblPr>
              <a:tblGrid>
                <a:gridCol w="2885500">
                  <a:extLst>
                    <a:ext uri="{9D8B030D-6E8A-4147-A177-3AD203B41FA5}">
                      <a16:colId xmlns:a16="http://schemas.microsoft.com/office/drawing/2014/main" val="2560100837"/>
                    </a:ext>
                  </a:extLst>
                </a:gridCol>
                <a:gridCol w="847789">
                  <a:extLst>
                    <a:ext uri="{9D8B030D-6E8A-4147-A177-3AD203B41FA5}">
                      <a16:colId xmlns:a16="http://schemas.microsoft.com/office/drawing/2014/main" val="1830689122"/>
                    </a:ext>
                  </a:extLst>
                </a:gridCol>
                <a:gridCol w="847789">
                  <a:extLst>
                    <a:ext uri="{9D8B030D-6E8A-4147-A177-3AD203B41FA5}">
                      <a16:colId xmlns:a16="http://schemas.microsoft.com/office/drawing/2014/main" val="1947535842"/>
                    </a:ext>
                  </a:extLst>
                </a:gridCol>
                <a:gridCol w="847789">
                  <a:extLst>
                    <a:ext uri="{9D8B030D-6E8A-4147-A177-3AD203B41FA5}">
                      <a16:colId xmlns:a16="http://schemas.microsoft.com/office/drawing/2014/main" val="2163156346"/>
                    </a:ext>
                  </a:extLst>
                </a:gridCol>
                <a:gridCol w="847789">
                  <a:extLst>
                    <a:ext uri="{9D8B030D-6E8A-4147-A177-3AD203B41FA5}">
                      <a16:colId xmlns:a16="http://schemas.microsoft.com/office/drawing/2014/main" val="3864588687"/>
                    </a:ext>
                  </a:extLst>
                </a:gridCol>
                <a:gridCol w="847789">
                  <a:extLst>
                    <a:ext uri="{9D8B030D-6E8A-4147-A177-3AD203B41FA5}">
                      <a16:colId xmlns:a16="http://schemas.microsoft.com/office/drawing/2014/main" val="1690453779"/>
                    </a:ext>
                  </a:extLst>
                </a:gridCol>
                <a:gridCol w="847789">
                  <a:extLst>
                    <a:ext uri="{9D8B030D-6E8A-4147-A177-3AD203B41FA5}">
                      <a16:colId xmlns:a16="http://schemas.microsoft.com/office/drawing/2014/main" val="1334653652"/>
                    </a:ext>
                  </a:extLst>
                </a:gridCol>
                <a:gridCol w="847789">
                  <a:extLst>
                    <a:ext uri="{9D8B030D-6E8A-4147-A177-3AD203B41FA5}">
                      <a16:colId xmlns:a16="http://schemas.microsoft.com/office/drawing/2014/main" val="115976893"/>
                    </a:ext>
                  </a:extLst>
                </a:gridCol>
                <a:gridCol w="847789">
                  <a:extLst>
                    <a:ext uri="{9D8B030D-6E8A-4147-A177-3AD203B41FA5}">
                      <a16:colId xmlns:a16="http://schemas.microsoft.com/office/drawing/2014/main" val="2721763262"/>
                    </a:ext>
                  </a:extLst>
                </a:gridCol>
                <a:gridCol w="847789">
                  <a:extLst>
                    <a:ext uri="{9D8B030D-6E8A-4147-A177-3AD203B41FA5}">
                      <a16:colId xmlns:a16="http://schemas.microsoft.com/office/drawing/2014/main" val="527395206"/>
                    </a:ext>
                  </a:extLst>
                </a:gridCol>
              </a:tblGrid>
              <a:tr h="530294">
                <a:tc>
                  <a:txBody>
                    <a:bodyPr/>
                    <a:lstStyle/>
                    <a:p>
                      <a:r>
                        <a:rPr lang="en-US" dirty="0"/>
                        <a:t>Tasks</a:t>
                      </a:r>
                    </a:p>
                  </a:txBody>
                  <a:tcPr/>
                </a:tc>
                <a:tc>
                  <a:txBody>
                    <a:bodyPr/>
                    <a:lstStyle/>
                    <a:p>
                      <a:r>
                        <a:rPr lang="en-US" dirty="0"/>
                        <a:t>2016-1</a:t>
                      </a:r>
                    </a:p>
                  </a:txBody>
                  <a:tcPr/>
                </a:tc>
                <a:tc>
                  <a:txBody>
                    <a:bodyPr/>
                    <a:lstStyle/>
                    <a:p>
                      <a:r>
                        <a:rPr lang="en-US" dirty="0"/>
                        <a:t>2016-2</a:t>
                      </a:r>
                    </a:p>
                  </a:txBody>
                  <a:tcPr/>
                </a:tc>
                <a:tc>
                  <a:txBody>
                    <a:bodyPr/>
                    <a:lstStyle/>
                    <a:p>
                      <a:r>
                        <a:rPr lang="en-US" dirty="0"/>
                        <a:t>2017-1</a:t>
                      </a:r>
                    </a:p>
                  </a:txBody>
                  <a:tcPr/>
                </a:tc>
                <a:tc>
                  <a:txBody>
                    <a:bodyPr/>
                    <a:lstStyle/>
                    <a:p>
                      <a:r>
                        <a:rPr lang="en-US" dirty="0"/>
                        <a:t>2017-2</a:t>
                      </a:r>
                    </a:p>
                  </a:txBody>
                  <a:tcPr/>
                </a:tc>
                <a:tc>
                  <a:txBody>
                    <a:bodyPr/>
                    <a:lstStyle/>
                    <a:p>
                      <a:r>
                        <a:rPr lang="en-US" dirty="0"/>
                        <a:t>2018-1</a:t>
                      </a:r>
                    </a:p>
                  </a:txBody>
                  <a:tcPr/>
                </a:tc>
                <a:tc>
                  <a:txBody>
                    <a:bodyPr/>
                    <a:lstStyle/>
                    <a:p>
                      <a:r>
                        <a:rPr lang="en-US" dirty="0"/>
                        <a:t>2018-2</a:t>
                      </a:r>
                    </a:p>
                  </a:txBody>
                  <a:tcPr/>
                </a:tc>
                <a:tc>
                  <a:txBody>
                    <a:bodyPr/>
                    <a:lstStyle/>
                    <a:p>
                      <a:r>
                        <a:rPr lang="en-US" dirty="0"/>
                        <a:t>2019-1</a:t>
                      </a:r>
                    </a:p>
                  </a:txBody>
                  <a:tcPr/>
                </a:tc>
                <a:tc>
                  <a:txBody>
                    <a:bodyPr/>
                    <a:lstStyle/>
                    <a:p>
                      <a:r>
                        <a:rPr lang="en-US" dirty="0"/>
                        <a:t>2019-2</a:t>
                      </a:r>
                    </a:p>
                  </a:txBody>
                  <a:tcPr/>
                </a:tc>
                <a:tc>
                  <a:txBody>
                    <a:bodyPr/>
                    <a:lstStyle/>
                    <a:p>
                      <a:r>
                        <a:rPr lang="en-US" dirty="0"/>
                        <a:t>2020-1</a:t>
                      </a:r>
                    </a:p>
                  </a:txBody>
                  <a:tcPr/>
                </a:tc>
                <a:extLst>
                  <a:ext uri="{0D108BD9-81ED-4DB2-BD59-A6C34878D82A}">
                    <a16:rowId xmlns:a16="http://schemas.microsoft.com/office/drawing/2014/main" val="1177523942"/>
                  </a:ext>
                </a:extLst>
              </a:tr>
              <a:tr h="530294">
                <a:tc>
                  <a:txBody>
                    <a:bodyPr/>
                    <a:lstStyle/>
                    <a:p>
                      <a:r>
                        <a:rPr lang="en-US" dirty="0"/>
                        <a:t>Candidate exam </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chemeClr val="accent6"/>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411133429"/>
                  </a:ext>
                </a:extLst>
              </a:tr>
              <a:tr h="530294">
                <a:tc>
                  <a:txBody>
                    <a:bodyPr/>
                    <a:lstStyle/>
                    <a:p>
                      <a:r>
                        <a:rPr lang="en-US" dirty="0"/>
                        <a:t>Oversea internship</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chemeClr val="accent6"/>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508388413"/>
                  </a:ext>
                </a:extLst>
              </a:tr>
              <a:tr h="530294">
                <a:tc>
                  <a:txBody>
                    <a:bodyPr/>
                    <a:lstStyle/>
                    <a:p>
                      <a:r>
                        <a:rPr lang="en-US" dirty="0"/>
                        <a:t>Decomposed alignment for data-aware process models</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3">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a:txBody>
                    <a:bodyPr/>
                    <a:lstStyle/>
                    <a:p>
                      <a:endParaRPr lang="en-US" dirty="0"/>
                    </a:p>
                  </a:txBody>
                  <a:tcPr>
                    <a:noFill/>
                  </a:tcPr>
                </a:tc>
                <a:extLst>
                  <a:ext uri="{0D108BD9-81ED-4DB2-BD59-A6C34878D82A}">
                    <a16:rowId xmlns:a16="http://schemas.microsoft.com/office/drawing/2014/main" val="1603699401"/>
                  </a:ext>
                </a:extLst>
              </a:tr>
              <a:tr h="530294">
                <a:tc>
                  <a:txBody>
                    <a:bodyPr/>
                    <a:lstStyle/>
                    <a:p>
                      <a:r>
                        <a:rPr lang="en-US" dirty="0"/>
                        <a:t>Defense</a:t>
                      </a:r>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solidFill>
                      <a:schemeClr val="accent6"/>
                    </a:solidFill>
                  </a:tcPr>
                </a:tc>
                <a:extLst>
                  <a:ext uri="{0D108BD9-81ED-4DB2-BD59-A6C34878D82A}">
                    <a16:rowId xmlns:a16="http://schemas.microsoft.com/office/drawing/2014/main" val="2998157210"/>
                  </a:ext>
                </a:extLst>
              </a:tr>
            </a:tbl>
          </a:graphicData>
        </a:graphic>
      </p:graphicFrame>
      <p:pic>
        <p:nvPicPr>
          <p:cNvPr id="4" name="Picture 3"/>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2397035103"/>
      </p:ext>
    </p:extLst>
  </p:cSld>
  <p:clrMapOvr>
    <a:masterClrMapping/>
  </p:clrMapOvr>
  <mc:AlternateContent xmlns:mc="http://schemas.openxmlformats.org/markup-compatibility/2006" xmlns:p14="http://schemas.microsoft.com/office/powerpoint/2010/main">
    <mc:Choice Requires="p14">
      <p:transition spd="slow" p14:dur="2000" advTm="33805"/>
    </mc:Choice>
    <mc:Fallback xmlns="">
      <p:transition spd="slow" advTm="3380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174017"/>
            <a:ext cx="10515600" cy="1325563"/>
          </a:xfrm>
        </p:spPr>
        <p:txBody>
          <a:bodyPr/>
          <a:lstStyle/>
          <a:p>
            <a:r>
              <a:rPr lang="en-US" dirty="0"/>
              <a:t>End</a:t>
            </a:r>
          </a:p>
        </p:txBody>
      </p:sp>
      <p:pic>
        <p:nvPicPr>
          <p:cNvPr id="3" name="Picture 2"/>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1876048018"/>
      </p:ext>
    </p:extLst>
  </p:cSld>
  <p:clrMapOvr>
    <a:masterClrMapping/>
  </p:clrMapOvr>
  <mc:AlternateContent xmlns:mc="http://schemas.openxmlformats.org/markup-compatibility/2006" xmlns:p14="http://schemas.microsoft.com/office/powerpoint/2010/main">
    <mc:Choice Requires="p14">
      <p:transition spd="slow" p14:dur="2000" advTm="76985"/>
    </mc:Choice>
    <mc:Fallback xmlns="">
      <p:transition spd="slow" advTm="769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Theoretical framework: Conformance </a:t>
            </a:r>
          </a:p>
        </p:txBody>
      </p:sp>
      <p:sp>
        <p:nvSpPr>
          <p:cNvPr id="5" name="4 Forma libre"/>
          <p:cNvSpPr/>
          <p:nvPr/>
        </p:nvSpPr>
        <p:spPr>
          <a:xfrm>
            <a:off x="2495601" y="2578720"/>
            <a:ext cx="7576457" cy="3860800"/>
          </a:xfrm>
          <a:custGeom>
            <a:avLst/>
            <a:gdLst>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357258 w 7474858"/>
              <a:gd name="connsiteY5" fmla="*/ 1175657 h 3802743"/>
              <a:gd name="connsiteX6" fmla="*/ 7082972 w 7474858"/>
              <a:gd name="connsiteY6" fmla="*/ 1320800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082972 w 7474858"/>
              <a:gd name="connsiteY6" fmla="*/ 1320800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711200 w 7474858"/>
              <a:gd name="connsiteY1" fmla="*/ 1393372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740229 w 7474858"/>
              <a:gd name="connsiteY15" fmla="*/ 2365829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1422400 w 7474858"/>
              <a:gd name="connsiteY13" fmla="*/ 3106057 h 3802743"/>
              <a:gd name="connsiteX14" fmla="*/ 1320800 w 7474858"/>
              <a:gd name="connsiteY14" fmla="*/ 3033486 h 3802743"/>
              <a:gd name="connsiteX15" fmla="*/ 957943 w 7474858"/>
              <a:gd name="connsiteY15" fmla="*/ 3018972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02743"/>
              <a:gd name="connsiteX1" fmla="*/ 551543 w 7474858"/>
              <a:gd name="connsiteY1" fmla="*/ 1074057 h 3802743"/>
              <a:gd name="connsiteX2" fmla="*/ 1175658 w 7474858"/>
              <a:gd name="connsiteY2" fmla="*/ 769257 h 3802743"/>
              <a:gd name="connsiteX3" fmla="*/ 2206172 w 7474858"/>
              <a:gd name="connsiteY3" fmla="*/ 72572 h 3802743"/>
              <a:gd name="connsiteX4" fmla="*/ 4601029 w 7474858"/>
              <a:gd name="connsiteY4" fmla="*/ 0 h 3802743"/>
              <a:gd name="connsiteX5" fmla="*/ 6734629 w 7474858"/>
              <a:gd name="connsiteY5" fmla="*/ 624114 h 3802743"/>
              <a:gd name="connsiteX6" fmla="*/ 7184572 w 7474858"/>
              <a:gd name="connsiteY6" fmla="*/ 1175657 h 3802743"/>
              <a:gd name="connsiteX7" fmla="*/ 7445829 w 7474858"/>
              <a:gd name="connsiteY7" fmla="*/ 1436915 h 3802743"/>
              <a:gd name="connsiteX8" fmla="*/ 7474858 w 7474858"/>
              <a:gd name="connsiteY8" fmla="*/ 2090057 h 3802743"/>
              <a:gd name="connsiteX9" fmla="*/ 6676572 w 7474858"/>
              <a:gd name="connsiteY9" fmla="*/ 2685143 h 3802743"/>
              <a:gd name="connsiteX10" fmla="*/ 5109029 w 7474858"/>
              <a:gd name="connsiteY10" fmla="*/ 3483429 h 3802743"/>
              <a:gd name="connsiteX11" fmla="*/ 2859315 w 7474858"/>
              <a:gd name="connsiteY11" fmla="*/ 3802743 h 3802743"/>
              <a:gd name="connsiteX12" fmla="*/ 2714172 w 7474858"/>
              <a:gd name="connsiteY12" fmla="*/ 3788229 h 3802743"/>
              <a:gd name="connsiteX13" fmla="*/ 2133600 w 7474858"/>
              <a:gd name="connsiteY13" fmla="*/ 3599543 h 3802743"/>
              <a:gd name="connsiteX14" fmla="*/ 1320800 w 7474858"/>
              <a:gd name="connsiteY14" fmla="*/ 3033486 h 3802743"/>
              <a:gd name="connsiteX15" fmla="*/ 957943 w 7474858"/>
              <a:gd name="connsiteY15" fmla="*/ 3018972 h 3802743"/>
              <a:gd name="connsiteX16" fmla="*/ 0 w 7474858"/>
              <a:gd name="connsiteY16" fmla="*/ 2264229 h 3802743"/>
              <a:gd name="connsiteX17" fmla="*/ 0 w 7474858"/>
              <a:gd name="connsiteY17" fmla="*/ 1567543 h 3802743"/>
              <a:gd name="connsiteX18" fmla="*/ 232229 w 7474858"/>
              <a:gd name="connsiteY18" fmla="*/ 1509486 h 3802743"/>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676572 w 7474858"/>
              <a:gd name="connsiteY9" fmla="*/ 2685143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676572 w 7474858"/>
              <a:gd name="connsiteY9" fmla="*/ 2685143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184572 w 7474858"/>
              <a:gd name="connsiteY6" fmla="*/ 1175657 h 3860800"/>
              <a:gd name="connsiteX7" fmla="*/ 7445829 w 7474858"/>
              <a:gd name="connsiteY7" fmla="*/ 1436915 h 3860800"/>
              <a:gd name="connsiteX8" fmla="*/ 7474858 w 7474858"/>
              <a:gd name="connsiteY8" fmla="*/ 2090057 h 3860800"/>
              <a:gd name="connsiteX9" fmla="*/ 6981372 w 7474858"/>
              <a:gd name="connsiteY9" fmla="*/ 2699657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474858"/>
              <a:gd name="connsiteY0" fmla="*/ 1509486 h 3860800"/>
              <a:gd name="connsiteX1" fmla="*/ 551543 w 7474858"/>
              <a:gd name="connsiteY1" fmla="*/ 1074057 h 3860800"/>
              <a:gd name="connsiteX2" fmla="*/ 1175658 w 7474858"/>
              <a:gd name="connsiteY2" fmla="*/ 769257 h 3860800"/>
              <a:gd name="connsiteX3" fmla="*/ 2206172 w 7474858"/>
              <a:gd name="connsiteY3" fmla="*/ 72572 h 3860800"/>
              <a:gd name="connsiteX4" fmla="*/ 4601029 w 7474858"/>
              <a:gd name="connsiteY4" fmla="*/ 0 h 3860800"/>
              <a:gd name="connsiteX5" fmla="*/ 6734629 w 7474858"/>
              <a:gd name="connsiteY5" fmla="*/ 624114 h 3860800"/>
              <a:gd name="connsiteX6" fmla="*/ 7300687 w 7474858"/>
              <a:gd name="connsiteY6" fmla="*/ 899886 h 3860800"/>
              <a:gd name="connsiteX7" fmla="*/ 7445829 w 7474858"/>
              <a:gd name="connsiteY7" fmla="*/ 1436915 h 3860800"/>
              <a:gd name="connsiteX8" fmla="*/ 7474858 w 7474858"/>
              <a:gd name="connsiteY8" fmla="*/ 2090057 h 3860800"/>
              <a:gd name="connsiteX9" fmla="*/ 6981372 w 7474858"/>
              <a:gd name="connsiteY9" fmla="*/ 2699657 h 3860800"/>
              <a:gd name="connsiteX10" fmla="*/ 5544458 w 7474858"/>
              <a:gd name="connsiteY10" fmla="*/ 3860800 h 3860800"/>
              <a:gd name="connsiteX11" fmla="*/ 2859315 w 7474858"/>
              <a:gd name="connsiteY11" fmla="*/ 3802743 h 3860800"/>
              <a:gd name="connsiteX12" fmla="*/ 2714172 w 7474858"/>
              <a:gd name="connsiteY12" fmla="*/ 3788229 h 3860800"/>
              <a:gd name="connsiteX13" fmla="*/ 2133600 w 7474858"/>
              <a:gd name="connsiteY13" fmla="*/ 3599543 h 3860800"/>
              <a:gd name="connsiteX14" fmla="*/ 1320800 w 7474858"/>
              <a:gd name="connsiteY14" fmla="*/ 3033486 h 3860800"/>
              <a:gd name="connsiteX15" fmla="*/ 957943 w 7474858"/>
              <a:gd name="connsiteY15" fmla="*/ 3018972 h 3860800"/>
              <a:gd name="connsiteX16" fmla="*/ 0 w 7474858"/>
              <a:gd name="connsiteY16" fmla="*/ 2264229 h 3860800"/>
              <a:gd name="connsiteX17" fmla="*/ 0 w 7474858"/>
              <a:gd name="connsiteY17" fmla="*/ 1567543 h 3860800"/>
              <a:gd name="connsiteX18" fmla="*/ 232229 w 7474858"/>
              <a:gd name="connsiteY18" fmla="*/ 1509486 h 3860800"/>
              <a:gd name="connsiteX0" fmla="*/ 232229 w 7576457"/>
              <a:gd name="connsiteY0" fmla="*/ 1509486 h 3860800"/>
              <a:gd name="connsiteX1" fmla="*/ 551543 w 7576457"/>
              <a:gd name="connsiteY1" fmla="*/ 1074057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509486 h 3860800"/>
              <a:gd name="connsiteX0" fmla="*/ 232229 w 7576457"/>
              <a:gd name="connsiteY0" fmla="*/ 1364343 h 3860800"/>
              <a:gd name="connsiteX1" fmla="*/ 551543 w 7576457"/>
              <a:gd name="connsiteY1" fmla="*/ 1074057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 name="connsiteX0" fmla="*/ 232229 w 7576457"/>
              <a:gd name="connsiteY0" fmla="*/ 1364343 h 3860800"/>
              <a:gd name="connsiteX1" fmla="*/ 696686 w 7576457"/>
              <a:gd name="connsiteY1" fmla="*/ 783771 h 3860800"/>
              <a:gd name="connsiteX2" fmla="*/ 1175658 w 7576457"/>
              <a:gd name="connsiteY2" fmla="*/ 769257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 name="connsiteX0" fmla="*/ 232229 w 7576457"/>
              <a:gd name="connsiteY0" fmla="*/ 1364343 h 3860800"/>
              <a:gd name="connsiteX1" fmla="*/ 696686 w 7576457"/>
              <a:gd name="connsiteY1" fmla="*/ 783771 h 3860800"/>
              <a:gd name="connsiteX2" fmla="*/ 1277258 w 7576457"/>
              <a:gd name="connsiteY2" fmla="*/ 478971 h 3860800"/>
              <a:gd name="connsiteX3" fmla="*/ 2206172 w 7576457"/>
              <a:gd name="connsiteY3" fmla="*/ 72572 h 3860800"/>
              <a:gd name="connsiteX4" fmla="*/ 4601029 w 7576457"/>
              <a:gd name="connsiteY4" fmla="*/ 0 h 3860800"/>
              <a:gd name="connsiteX5" fmla="*/ 6734629 w 7576457"/>
              <a:gd name="connsiteY5" fmla="*/ 624114 h 3860800"/>
              <a:gd name="connsiteX6" fmla="*/ 7300687 w 7576457"/>
              <a:gd name="connsiteY6" fmla="*/ 899886 h 3860800"/>
              <a:gd name="connsiteX7" fmla="*/ 7576457 w 7576457"/>
              <a:gd name="connsiteY7" fmla="*/ 1407887 h 3860800"/>
              <a:gd name="connsiteX8" fmla="*/ 7474858 w 7576457"/>
              <a:gd name="connsiteY8" fmla="*/ 2090057 h 3860800"/>
              <a:gd name="connsiteX9" fmla="*/ 6981372 w 7576457"/>
              <a:gd name="connsiteY9" fmla="*/ 2699657 h 3860800"/>
              <a:gd name="connsiteX10" fmla="*/ 5544458 w 7576457"/>
              <a:gd name="connsiteY10" fmla="*/ 3860800 h 3860800"/>
              <a:gd name="connsiteX11" fmla="*/ 2859315 w 7576457"/>
              <a:gd name="connsiteY11" fmla="*/ 3802743 h 3860800"/>
              <a:gd name="connsiteX12" fmla="*/ 2714172 w 7576457"/>
              <a:gd name="connsiteY12" fmla="*/ 3788229 h 3860800"/>
              <a:gd name="connsiteX13" fmla="*/ 2133600 w 7576457"/>
              <a:gd name="connsiteY13" fmla="*/ 3599543 h 3860800"/>
              <a:gd name="connsiteX14" fmla="*/ 1320800 w 7576457"/>
              <a:gd name="connsiteY14" fmla="*/ 3033486 h 3860800"/>
              <a:gd name="connsiteX15" fmla="*/ 957943 w 7576457"/>
              <a:gd name="connsiteY15" fmla="*/ 3018972 h 3860800"/>
              <a:gd name="connsiteX16" fmla="*/ 0 w 7576457"/>
              <a:gd name="connsiteY16" fmla="*/ 2264229 h 3860800"/>
              <a:gd name="connsiteX17" fmla="*/ 0 w 7576457"/>
              <a:gd name="connsiteY17" fmla="*/ 1567543 h 3860800"/>
              <a:gd name="connsiteX18" fmla="*/ 232229 w 7576457"/>
              <a:gd name="connsiteY18" fmla="*/ 1364343 h 38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76457" h="3860800">
                <a:moveTo>
                  <a:pt x="232229" y="1364343"/>
                </a:moveTo>
                <a:lnTo>
                  <a:pt x="696686" y="783771"/>
                </a:lnTo>
                <a:lnTo>
                  <a:pt x="1277258" y="478971"/>
                </a:lnTo>
                <a:lnTo>
                  <a:pt x="2206172" y="72572"/>
                </a:lnTo>
                <a:lnTo>
                  <a:pt x="4601029" y="0"/>
                </a:lnTo>
                <a:lnTo>
                  <a:pt x="6734629" y="624114"/>
                </a:lnTo>
                <a:lnTo>
                  <a:pt x="7300687" y="899886"/>
                </a:lnTo>
                <a:lnTo>
                  <a:pt x="7576457" y="1407887"/>
                </a:lnTo>
                <a:lnTo>
                  <a:pt x="7474858" y="2090057"/>
                </a:lnTo>
                <a:lnTo>
                  <a:pt x="6981372" y="2699657"/>
                </a:lnTo>
                <a:cubicBezTo>
                  <a:pt x="6604001" y="3091543"/>
                  <a:pt x="6429829" y="3468914"/>
                  <a:pt x="5544458" y="3860800"/>
                </a:cubicBezTo>
                <a:lnTo>
                  <a:pt x="2859315" y="3802743"/>
                </a:lnTo>
                <a:cubicBezTo>
                  <a:pt x="2387601" y="3790648"/>
                  <a:pt x="2772497" y="3788229"/>
                  <a:pt x="2714172" y="3788229"/>
                </a:cubicBezTo>
                <a:lnTo>
                  <a:pt x="2133600" y="3599543"/>
                </a:lnTo>
                <a:cubicBezTo>
                  <a:pt x="2099733" y="3575353"/>
                  <a:pt x="1516743" y="3130248"/>
                  <a:pt x="1320800" y="3033486"/>
                </a:cubicBezTo>
                <a:cubicBezTo>
                  <a:pt x="1124857" y="2936724"/>
                  <a:pt x="1078895" y="3023810"/>
                  <a:pt x="957943" y="3018972"/>
                </a:cubicBezTo>
                <a:lnTo>
                  <a:pt x="0" y="2264229"/>
                </a:lnTo>
                <a:lnTo>
                  <a:pt x="0" y="1567543"/>
                </a:lnTo>
                <a:lnTo>
                  <a:pt x="232229" y="1364343"/>
                </a:lnTo>
                <a:close/>
              </a:path>
            </a:pathLst>
          </a:custGeom>
          <a:solidFill>
            <a:schemeClr val="accent1">
              <a:lumMod val="20000"/>
              <a:lumOff val="80000"/>
            </a:schemeClr>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Forma libre"/>
          <p:cNvSpPr/>
          <p:nvPr/>
        </p:nvSpPr>
        <p:spPr>
          <a:xfrm>
            <a:off x="2583544" y="3981783"/>
            <a:ext cx="7170057" cy="754743"/>
          </a:xfrm>
          <a:custGeom>
            <a:avLst/>
            <a:gdLst>
              <a:gd name="connsiteX0" fmla="*/ 0 w 7170057"/>
              <a:gd name="connsiteY0" fmla="*/ 493486 h 754743"/>
              <a:gd name="connsiteX1" fmla="*/ 159657 w 7170057"/>
              <a:gd name="connsiteY1" fmla="*/ 420914 h 754743"/>
              <a:gd name="connsiteX2" fmla="*/ 203200 w 7170057"/>
              <a:gd name="connsiteY2" fmla="*/ 391886 h 754743"/>
              <a:gd name="connsiteX3" fmla="*/ 246743 w 7170057"/>
              <a:gd name="connsiteY3" fmla="*/ 362857 h 754743"/>
              <a:gd name="connsiteX4" fmla="*/ 319314 w 7170057"/>
              <a:gd name="connsiteY4" fmla="*/ 304800 h 754743"/>
              <a:gd name="connsiteX5" fmla="*/ 362857 w 7170057"/>
              <a:gd name="connsiteY5" fmla="*/ 261257 h 754743"/>
              <a:gd name="connsiteX6" fmla="*/ 449943 w 7170057"/>
              <a:gd name="connsiteY6" fmla="*/ 232228 h 754743"/>
              <a:gd name="connsiteX7" fmla="*/ 493486 w 7170057"/>
              <a:gd name="connsiteY7" fmla="*/ 217714 h 754743"/>
              <a:gd name="connsiteX8" fmla="*/ 725714 w 7170057"/>
              <a:gd name="connsiteY8" fmla="*/ 232228 h 754743"/>
              <a:gd name="connsiteX9" fmla="*/ 827314 w 7170057"/>
              <a:gd name="connsiteY9" fmla="*/ 261257 h 754743"/>
              <a:gd name="connsiteX10" fmla="*/ 914400 w 7170057"/>
              <a:gd name="connsiteY10" fmla="*/ 319314 h 754743"/>
              <a:gd name="connsiteX11" fmla="*/ 1016000 w 7170057"/>
              <a:gd name="connsiteY11" fmla="*/ 377371 h 754743"/>
              <a:gd name="connsiteX12" fmla="*/ 1117600 w 7170057"/>
              <a:gd name="connsiteY12" fmla="*/ 406400 h 754743"/>
              <a:gd name="connsiteX13" fmla="*/ 1175657 w 7170057"/>
              <a:gd name="connsiteY13" fmla="*/ 435428 h 754743"/>
              <a:gd name="connsiteX14" fmla="*/ 1262743 w 7170057"/>
              <a:gd name="connsiteY14" fmla="*/ 464457 h 754743"/>
              <a:gd name="connsiteX15" fmla="*/ 1378857 w 7170057"/>
              <a:gd name="connsiteY15" fmla="*/ 508000 h 754743"/>
              <a:gd name="connsiteX16" fmla="*/ 1494971 w 7170057"/>
              <a:gd name="connsiteY16" fmla="*/ 551543 h 754743"/>
              <a:gd name="connsiteX17" fmla="*/ 1567543 w 7170057"/>
              <a:gd name="connsiteY17" fmla="*/ 566057 h 754743"/>
              <a:gd name="connsiteX18" fmla="*/ 1611086 w 7170057"/>
              <a:gd name="connsiteY18" fmla="*/ 580571 h 754743"/>
              <a:gd name="connsiteX19" fmla="*/ 1683657 w 7170057"/>
              <a:gd name="connsiteY19" fmla="*/ 595086 h 754743"/>
              <a:gd name="connsiteX20" fmla="*/ 1901371 w 7170057"/>
              <a:gd name="connsiteY20" fmla="*/ 580571 h 754743"/>
              <a:gd name="connsiteX21" fmla="*/ 1988457 w 7170057"/>
              <a:gd name="connsiteY21" fmla="*/ 508000 h 754743"/>
              <a:gd name="connsiteX22" fmla="*/ 2032000 w 7170057"/>
              <a:gd name="connsiteY22" fmla="*/ 493486 h 754743"/>
              <a:gd name="connsiteX23" fmla="*/ 2075543 w 7170057"/>
              <a:gd name="connsiteY23" fmla="*/ 464457 h 754743"/>
              <a:gd name="connsiteX24" fmla="*/ 2162628 w 7170057"/>
              <a:gd name="connsiteY24" fmla="*/ 391886 h 754743"/>
              <a:gd name="connsiteX25" fmla="*/ 2191657 w 7170057"/>
              <a:gd name="connsiteY25" fmla="*/ 348343 h 754743"/>
              <a:gd name="connsiteX26" fmla="*/ 2278743 w 7170057"/>
              <a:gd name="connsiteY26" fmla="*/ 275771 h 754743"/>
              <a:gd name="connsiteX27" fmla="*/ 2307771 w 7170057"/>
              <a:gd name="connsiteY27" fmla="*/ 232228 h 754743"/>
              <a:gd name="connsiteX28" fmla="*/ 2409371 w 7170057"/>
              <a:gd name="connsiteY28" fmla="*/ 174171 h 754743"/>
              <a:gd name="connsiteX29" fmla="*/ 2496457 w 7170057"/>
              <a:gd name="connsiteY29" fmla="*/ 116114 h 754743"/>
              <a:gd name="connsiteX30" fmla="*/ 2670628 w 7170057"/>
              <a:gd name="connsiteY30" fmla="*/ 72571 h 754743"/>
              <a:gd name="connsiteX31" fmla="*/ 3018971 w 7170057"/>
              <a:gd name="connsiteY31" fmla="*/ 87086 h 754743"/>
              <a:gd name="connsiteX32" fmla="*/ 3077028 w 7170057"/>
              <a:gd name="connsiteY32" fmla="*/ 101600 h 754743"/>
              <a:gd name="connsiteX33" fmla="*/ 3120571 w 7170057"/>
              <a:gd name="connsiteY33" fmla="*/ 145143 h 754743"/>
              <a:gd name="connsiteX34" fmla="*/ 3222171 w 7170057"/>
              <a:gd name="connsiteY34" fmla="*/ 217714 h 754743"/>
              <a:gd name="connsiteX35" fmla="*/ 3251200 w 7170057"/>
              <a:gd name="connsiteY35" fmla="*/ 261257 h 754743"/>
              <a:gd name="connsiteX36" fmla="*/ 3338286 w 7170057"/>
              <a:gd name="connsiteY36" fmla="*/ 304800 h 754743"/>
              <a:gd name="connsiteX37" fmla="*/ 3381828 w 7170057"/>
              <a:gd name="connsiteY37" fmla="*/ 333828 h 754743"/>
              <a:gd name="connsiteX38" fmla="*/ 3512457 w 7170057"/>
              <a:gd name="connsiteY38" fmla="*/ 362857 h 754743"/>
              <a:gd name="connsiteX39" fmla="*/ 3556000 w 7170057"/>
              <a:gd name="connsiteY39" fmla="*/ 377371 h 754743"/>
              <a:gd name="connsiteX40" fmla="*/ 3686628 w 7170057"/>
              <a:gd name="connsiteY40" fmla="*/ 348343 h 754743"/>
              <a:gd name="connsiteX41" fmla="*/ 3788228 w 7170057"/>
              <a:gd name="connsiteY41" fmla="*/ 304800 h 754743"/>
              <a:gd name="connsiteX42" fmla="*/ 3860800 w 7170057"/>
              <a:gd name="connsiteY42" fmla="*/ 232228 h 754743"/>
              <a:gd name="connsiteX43" fmla="*/ 3889828 w 7170057"/>
              <a:gd name="connsiteY43" fmla="*/ 130628 h 754743"/>
              <a:gd name="connsiteX44" fmla="*/ 4020457 w 7170057"/>
              <a:gd name="connsiteY44" fmla="*/ 29028 h 754743"/>
              <a:gd name="connsiteX45" fmla="*/ 4064000 w 7170057"/>
              <a:gd name="connsiteY45" fmla="*/ 0 h 754743"/>
              <a:gd name="connsiteX46" fmla="*/ 4238171 w 7170057"/>
              <a:gd name="connsiteY46" fmla="*/ 29028 h 754743"/>
              <a:gd name="connsiteX47" fmla="*/ 4325257 w 7170057"/>
              <a:gd name="connsiteY47" fmla="*/ 87086 h 754743"/>
              <a:gd name="connsiteX48" fmla="*/ 4470400 w 7170057"/>
              <a:gd name="connsiteY48" fmla="*/ 174171 h 754743"/>
              <a:gd name="connsiteX49" fmla="*/ 4513943 w 7170057"/>
              <a:gd name="connsiteY49" fmla="*/ 217714 h 754743"/>
              <a:gd name="connsiteX50" fmla="*/ 4557486 w 7170057"/>
              <a:gd name="connsiteY50" fmla="*/ 246743 h 754743"/>
              <a:gd name="connsiteX51" fmla="*/ 4615543 w 7170057"/>
              <a:gd name="connsiteY51" fmla="*/ 290286 h 754743"/>
              <a:gd name="connsiteX52" fmla="*/ 4702628 w 7170057"/>
              <a:gd name="connsiteY52" fmla="*/ 348343 h 754743"/>
              <a:gd name="connsiteX53" fmla="*/ 4775200 w 7170057"/>
              <a:gd name="connsiteY53" fmla="*/ 406400 h 754743"/>
              <a:gd name="connsiteX54" fmla="*/ 4862286 w 7170057"/>
              <a:gd name="connsiteY54" fmla="*/ 464457 h 754743"/>
              <a:gd name="connsiteX55" fmla="*/ 4934857 w 7170057"/>
              <a:gd name="connsiteY55" fmla="*/ 522514 h 754743"/>
              <a:gd name="connsiteX56" fmla="*/ 4978400 w 7170057"/>
              <a:gd name="connsiteY56" fmla="*/ 566057 h 754743"/>
              <a:gd name="connsiteX57" fmla="*/ 5021943 w 7170057"/>
              <a:gd name="connsiteY57" fmla="*/ 595086 h 754743"/>
              <a:gd name="connsiteX58" fmla="*/ 5123543 w 7170057"/>
              <a:gd name="connsiteY58" fmla="*/ 667657 h 754743"/>
              <a:gd name="connsiteX59" fmla="*/ 5167086 w 7170057"/>
              <a:gd name="connsiteY59" fmla="*/ 682171 h 754743"/>
              <a:gd name="connsiteX60" fmla="*/ 5312228 w 7170057"/>
              <a:gd name="connsiteY60" fmla="*/ 725714 h 754743"/>
              <a:gd name="connsiteX61" fmla="*/ 5355771 w 7170057"/>
              <a:gd name="connsiteY61" fmla="*/ 740228 h 754743"/>
              <a:gd name="connsiteX62" fmla="*/ 5500914 w 7170057"/>
              <a:gd name="connsiteY62" fmla="*/ 754743 h 754743"/>
              <a:gd name="connsiteX63" fmla="*/ 5617028 w 7170057"/>
              <a:gd name="connsiteY63" fmla="*/ 740228 h 754743"/>
              <a:gd name="connsiteX64" fmla="*/ 5704114 w 7170057"/>
              <a:gd name="connsiteY64" fmla="*/ 667657 h 754743"/>
              <a:gd name="connsiteX65" fmla="*/ 5747657 w 7170057"/>
              <a:gd name="connsiteY65" fmla="*/ 537028 h 754743"/>
              <a:gd name="connsiteX66" fmla="*/ 5762171 w 7170057"/>
              <a:gd name="connsiteY66" fmla="*/ 493486 h 754743"/>
              <a:gd name="connsiteX67" fmla="*/ 5776686 w 7170057"/>
              <a:gd name="connsiteY67" fmla="*/ 435428 h 754743"/>
              <a:gd name="connsiteX68" fmla="*/ 5805714 w 7170057"/>
              <a:gd name="connsiteY68" fmla="*/ 391886 h 754743"/>
              <a:gd name="connsiteX69" fmla="*/ 5820228 w 7170057"/>
              <a:gd name="connsiteY69" fmla="*/ 348343 h 754743"/>
              <a:gd name="connsiteX70" fmla="*/ 5892800 w 7170057"/>
              <a:gd name="connsiteY70" fmla="*/ 261257 h 754743"/>
              <a:gd name="connsiteX71" fmla="*/ 5936343 w 7170057"/>
              <a:gd name="connsiteY71" fmla="*/ 246743 h 754743"/>
              <a:gd name="connsiteX72" fmla="*/ 6037943 w 7170057"/>
              <a:gd name="connsiteY72" fmla="*/ 203200 h 754743"/>
              <a:gd name="connsiteX73" fmla="*/ 6429828 w 7170057"/>
              <a:gd name="connsiteY73" fmla="*/ 217714 h 754743"/>
              <a:gd name="connsiteX74" fmla="*/ 6487886 w 7170057"/>
              <a:gd name="connsiteY74" fmla="*/ 232228 h 754743"/>
              <a:gd name="connsiteX75" fmla="*/ 6574971 w 7170057"/>
              <a:gd name="connsiteY75" fmla="*/ 246743 h 754743"/>
              <a:gd name="connsiteX76" fmla="*/ 6676571 w 7170057"/>
              <a:gd name="connsiteY76" fmla="*/ 275771 h 754743"/>
              <a:gd name="connsiteX77" fmla="*/ 6807200 w 7170057"/>
              <a:gd name="connsiteY77" fmla="*/ 333828 h 754743"/>
              <a:gd name="connsiteX78" fmla="*/ 6850743 w 7170057"/>
              <a:gd name="connsiteY78" fmla="*/ 348343 h 754743"/>
              <a:gd name="connsiteX79" fmla="*/ 6937828 w 7170057"/>
              <a:gd name="connsiteY79" fmla="*/ 391886 h 754743"/>
              <a:gd name="connsiteX80" fmla="*/ 7097486 w 7170057"/>
              <a:gd name="connsiteY80" fmla="*/ 362857 h 754743"/>
              <a:gd name="connsiteX81" fmla="*/ 7141028 w 7170057"/>
              <a:gd name="connsiteY81" fmla="*/ 333828 h 754743"/>
              <a:gd name="connsiteX82" fmla="*/ 7170057 w 7170057"/>
              <a:gd name="connsiteY82" fmla="*/ 290286 h 7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170057" h="754743">
                <a:moveTo>
                  <a:pt x="0" y="493486"/>
                </a:moveTo>
                <a:cubicBezTo>
                  <a:pt x="106782" y="472128"/>
                  <a:pt x="52044" y="492655"/>
                  <a:pt x="159657" y="420914"/>
                </a:cubicBezTo>
                <a:lnTo>
                  <a:pt x="203200" y="391886"/>
                </a:lnTo>
                <a:lnTo>
                  <a:pt x="246743" y="362857"/>
                </a:lnTo>
                <a:cubicBezTo>
                  <a:pt x="311662" y="265476"/>
                  <a:pt x="235186" y="360885"/>
                  <a:pt x="319314" y="304800"/>
                </a:cubicBezTo>
                <a:cubicBezTo>
                  <a:pt x="336393" y="293414"/>
                  <a:pt x="344914" y="271226"/>
                  <a:pt x="362857" y="261257"/>
                </a:cubicBezTo>
                <a:cubicBezTo>
                  <a:pt x="389605" y="246397"/>
                  <a:pt x="420914" y="241904"/>
                  <a:pt x="449943" y="232228"/>
                </a:cubicBezTo>
                <a:lnTo>
                  <a:pt x="493486" y="217714"/>
                </a:lnTo>
                <a:cubicBezTo>
                  <a:pt x="570895" y="222552"/>
                  <a:pt x="648539" y="224510"/>
                  <a:pt x="725714" y="232228"/>
                </a:cubicBezTo>
                <a:cubicBezTo>
                  <a:pt x="751744" y="234831"/>
                  <a:pt x="800794" y="252417"/>
                  <a:pt x="827314" y="261257"/>
                </a:cubicBezTo>
                <a:lnTo>
                  <a:pt x="914400" y="319314"/>
                </a:lnTo>
                <a:cubicBezTo>
                  <a:pt x="950498" y="343379"/>
                  <a:pt x="973904" y="361585"/>
                  <a:pt x="1016000" y="377371"/>
                </a:cubicBezTo>
                <a:cubicBezTo>
                  <a:pt x="1114195" y="414194"/>
                  <a:pt x="1035732" y="371314"/>
                  <a:pt x="1117600" y="406400"/>
                </a:cubicBezTo>
                <a:cubicBezTo>
                  <a:pt x="1137487" y="414923"/>
                  <a:pt x="1155568" y="427392"/>
                  <a:pt x="1175657" y="435428"/>
                </a:cubicBezTo>
                <a:cubicBezTo>
                  <a:pt x="1204067" y="446792"/>
                  <a:pt x="1262743" y="464457"/>
                  <a:pt x="1262743" y="464457"/>
                </a:cubicBezTo>
                <a:cubicBezTo>
                  <a:pt x="1344105" y="518699"/>
                  <a:pt x="1264725" y="473761"/>
                  <a:pt x="1378857" y="508000"/>
                </a:cubicBezTo>
                <a:cubicBezTo>
                  <a:pt x="1445417" y="527968"/>
                  <a:pt x="1438583" y="537446"/>
                  <a:pt x="1494971" y="551543"/>
                </a:cubicBezTo>
                <a:cubicBezTo>
                  <a:pt x="1518904" y="557526"/>
                  <a:pt x="1543610" y="560074"/>
                  <a:pt x="1567543" y="566057"/>
                </a:cubicBezTo>
                <a:cubicBezTo>
                  <a:pt x="1582386" y="569768"/>
                  <a:pt x="1596243" y="576860"/>
                  <a:pt x="1611086" y="580571"/>
                </a:cubicBezTo>
                <a:cubicBezTo>
                  <a:pt x="1635019" y="586554"/>
                  <a:pt x="1659467" y="590248"/>
                  <a:pt x="1683657" y="595086"/>
                </a:cubicBezTo>
                <a:cubicBezTo>
                  <a:pt x="1756228" y="590248"/>
                  <a:pt x="1829628" y="592528"/>
                  <a:pt x="1901371" y="580571"/>
                </a:cubicBezTo>
                <a:cubicBezTo>
                  <a:pt x="1933031" y="575294"/>
                  <a:pt x="1966659" y="522532"/>
                  <a:pt x="1988457" y="508000"/>
                </a:cubicBezTo>
                <a:cubicBezTo>
                  <a:pt x="2001187" y="499513"/>
                  <a:pt x="2017486" y="498324"/>
                  <a:pt x="2032000" y="493486"/>
                </a:cubicBezTo>
                <a:cubicBezTo>
                  <a:pt x="2046514" y="483810"/>
                  <a:pt x="2062142" y="475624"/>
                  <a:pt x="2075543" y="464457"/>
                </a:cubicBezTo>
                <a:cubicBezTo>
                  <a:pt x="2187295" y="371329"/>
                  <a:pt x="2054524" y="463956"/>
                  <a:pt x="2162628" y="391886"/>
                </a:cubicBezTo>
                <a:cubicBezTo>
                  <a:pt x="2172304" y="377372"/>
                  <a:pt x="2180490" y="361744"/>
                  <a:pt x="2191657" y="348343"/>
                </a:cubicBezTo>
                <a:cubicBezTo>
                  <a:pt x="2226581" y="306435"/>
                  <a:pt x="2235929" y="304314"/>
                  <a:pt x="2278743" y="275771"/>
                </a:cubicBezTo>
                <a:cubicBezTo>
                  <a:pt x="2288419" y="261257"/>
                  <a:pt x="2295436" y="244563"/>
                  <a:pt x="2307771" y="232228"/>
                </a:cubicBezTo>
                <a:cubicBezTo>
                  <a:pt x="2332872" y="207127"/>
                  <a:pt x="2380917" y="191244"/>
                  <a:pt x="2409371" y="174171"/>
                </a:cubicBezTo>
                <a:cubicBezTo>
                  <a:pt x="2439287" y="156221"/>
                  <a:pt x="2463359" y="127146"/>
                  <a:pt x="2496457" y="116114"/>
                </a:cubicBezTo>
                <a:cubicBezTo>
                  <a:pt x="2611462" y="77780"/>
                  <a:pt x="2553361" y="92117"/>
                  <a:pt x="2670628" y="72571"/>
                </a:cubicBezTo>
                <a:cubicBezTo>
                  <a:pt x="2786742" y="77409"/>
                  <a:pt x="2903051" y="78806"/>
                  <a:pt x="3018971" y="87086"/>
                </a:cubicBezTo>
                <a:cubicBezTo>
                  <a:pt x="3038868" y="88507"/>
                  <a:pt x="3059708" y="91703"/>
                  <a:pt x="3077028" y="101600"/>
                </a:cubicBezTo>
                <a:cubicBezTo>
                  <a:pt x="3094850" y="111784"/>
                  <a:pt x="3104986" y="131785"/>
                  <a:pt x="3120571" y="145143"/>
                </a:cubicBezTo>
                <a:cubicBezTo>
                  <a:pt x="3152081" y="172151"/>
                  <a:pt x="3187707" y="194738"/>
                  <a:pt x="3222171" y="217714"/>
                </a:cubicBezTo>
                <a:cubicBezTo>
                  <a:pt x="3231847" y="232228"/>
                  <a:pt x="3238865" y="248922"/>
                  <a:pt x="3251200" y="261257"/>
                </a:cubicBezTo>
                <a:cubicBezTo>
                  <a:pt x="3279337" y="289394"/>
                  <a:pt x="3302870" y="292995"/>
                  <a:pt x="3338286" y="304800"/>
                </a:cubicBezTo>
                <a:cubicBezTo>
                  <a:pt x="3352800" y="314476"/>
                  <a:pt x="3366226" y="326027"/>
                  <a:pt x="3381828" y="333828"/>
                </a:cubicBezTo>
                <a:cubicBezTo>
                  <a:pt x="3421040" y="353434"/>
                  <a:pt x="3472313" y="353936"/>
                  <a:pt x="3512457" y="362857"/>
                </a:cubicBezTo>
                <a:cubicBezTo>
                  <a:pt x="3527392" y="366176"/>
                  <a:pt x="3541486" y="372533"/>
                  <a:pt x="3556000" y="377371"/>
                </a:cubicBezTo>
                <a:cubicBezTo>
                  <a:pt x="3589446" y="371797"/>
                  <a:pt x="3650898" y="366208"/>
                  <a:pt x="3686628" y="348343"/>
                </a:cubicBezTo>
                <a:cubicBezTo>
                  <a:pt x="3786861" y="298226"/>
                  <a:pt x="3667401" y="335006"/>
                  <a:pt x="3788228" y="304800"/>
                </a:cubicBezTo>
                <a:cubicBezTo>
                  <a:pt x="3826932" y="278997"/>
                  <a:pt x="3841448" y="277383"/>
                  <a:pt x="3860800" y="232228"/>
                </a:cubicBezTo>
                <a:cubicBezTo>
                  <a:pt x="3863593" y="225711"/>
                  <a:pt x="3880842" y="142182"/>
                  <a:pt x="3889828" y="130628"/>
                </a:cubicBezTo>
                <a:cubicBezTo>
                  <a:pt x="3999076" y="-9834"/>
                  <a:pt x="3933741" y="72386"/>
                  <a:pt x="4020457" y="29028"/>
                </a:cubicBezTo>
                <a:cubicBezTo>
                  <a:pt x="4036059" y="21227"/>
                  <a:pt x="4049486" y="9676"/>
                  <a:pt x="4064000" y="0"/>
                </a:cubicBezTo>
                <a:cubicBezTo>
                  <a:pt x="4074894" y="1362"/>
                  <a:pt x="4206206" y="13045"/>
                  <a:pt x="4238171" y="29028"/>
                </a:cubicBezTo>
                <a:cubicBezTo>
                  <a:pt x="4269376" y="44631"/>
                  <a:pt x="4294052" y="71484"/>
                  <a:pt x="4325257" y="87086"/>
                </a:cubicBezTo>
                <a:cubicBezTo>
                  <a:pt x="4371071" y="109992"/>
                  <a:pt x="4435370" y="139141"/>
                  <a:pt x="4470400" y="174171"/>
                </a:cubicBezTo>
                <a:cubicBezTo>
                  <a:pt x="4484914" y="188685"/>
                  <a:pt x="4498174" y="204573"/>
                  <a:pt x="4513943" y="217714"/>
                </a:cubicBezTo>
                <a:cubicBezTo>
                  <a:pt x="4527344" y="228881"/>
                  <a:pt x="4543291" y="236604"/>
                  <a:pt x="4557486" y="246743"/>
                </a:cubicBezTo>
                <a:cubicBezTo>
                  <a:pt x="4577171" y="260803"/>
                  <a:pt x="4595725" y="276414"/>
                  <a:pt x="4615543" y="290286"/>
                </a:cubicBezTo>
                <a:cubicBezTo>
                  <a:pt x="4644124" y="310293"/>
                  <a:pt x="4675385" y="326549"/>
                  <a:pt x="4702628" y="348343"/>
                </a:cubicBezTo>
                <a:cubicBezTo>
                  <a:pt x="4726819" y="367695"/>
                  <a:pt x="4750146" y="388179"/>
                  <a:pt x="4775200" y="406400"/>
                </a:cubicBezTo>
                <a:cubicBezTo>
                  <a:pt x="4803415" y="426920"/>
                  <a:pt x="4835043" y="442663"/>
                  <a:pt x="4862286" y="464457"/>
                </a:cubicBezTo>
                <a:cubicBezTo>
                  <a:pt x="4886476" y="483809"/>
                  <a:pt x="4911543" y="502114"/>
                  <a:pt x="4934857" y="522514"/>
                </a:cubicBezTo>
                <a:cubicBezTo>
                  <a:pt x="4950305" y="536031"/>
                  <a:pt x="4962631" y="552916"/>
                  <a:pt x="4978400" y="566057"/>
                </a:cubicBezTo>
                <a:cubicBezTo>
                  <a:pt x="4991801" y="577224"/>
                  <a:pt x="5007748" y="584947"/>
                  <a:pt x="5021943" y="595086"/>
                </a:cubicBezTo>
                <a:cubicBezTo>
                  <a:pt x="5037277" y="606039"/>
                  <a:pt x="5100744" y="656258"/>
                  <a:pt x="5123543" y="667657"/>
                </a:cubicBezTo>
                <a:cubicBezTo>
                  <a:pt x="5137227" y="674499"/>
                  <a:pt x="5152761" y="676799"/>
                  <a:pt x="5167086" y="682171"/>
                </a:cubicBezTo>
                <a:cubicBezTo>
                  <a:pt x="5323108" y="740679"/>
                  <a:pt x="5156781" y="686853"/>
                  <a:pt x="5312228" y="725714"/>
                </a:cubicBezTo>
                <a:cubicBezTo>
                  <a:pt x="5327071" y="729425"/>
                  <a:pt x="5340649" y="737902"/>
                  <a:pt x="5355771" y="740228"/>
                </a:cubicBezTo>
                <a:cubicBezTo>
                  <a:pt x="5403828" y="747621"/>
                  <a:pt x="5452533" y="749905"/>
                  <a:pt x="5500914" y="754743"/>
                </a:cubicBezTo>
                <a:cubicBezTo>
                  <a:pt x="5539619" y="749905"/>
                  <a:pt x="5579397" y="750491"/>
                  <a:pt x="5617028" y="740228"/>
                </a:cubicBezTo>
                <a:cubicBezTo>
                  <a:pt x="5644814" y="732650"/>
                  <a:pt x="5686874" y="684897"/>
                  <a:pt x="5704114" y="667657"/>
                </a:cubicBezTo>
                <a:lnTo>
                  <a:pt x="5747657" y="537028"/>
                </a:lnTo>
                <a:cubicBezTo>
                  <a:pt x="5752495" y="522514"/>
                  <a:pt x="5758460" y="508328"/>
                  <a:pt x="5762171" y="493486"/>
                </a:cubicBezTo>
                <a:cubicBezTo>
                  <a:pt x="5767009" y="474133"/>
                  <a:pt x="5768828" y="453763"/>
                  <a:pt x="5776686" y="435428"/>
                </a:cubicBezTo>
                <a:cubicBezTo>
                  <a:pt x="5783557" y="419395"/>
                  <a:pt x="5796038" y="406400"/>
                  <a:pt x="5805714" y="391886"/>
                </a:cubicBezTo>
                <a:cubicBezTo>
                  <a:pt x="5810552" y="377372"/>
                  <a:pt x="5813386" y="362027"/>
                  <a:pt x="5820228" y="348343"/>
                </a:cubicBezTo>
                <a:cubicBezTo>
                  <a:pt x="5833615" y="321569"/>
                  <a:pt x="5868726" y="277306"/>
                  <a:pt x="5892800" y="261257"/>
                </a:cubicBezTo>
                <a:cubicBezTo>
                  <a:pt x="5905530" y="252770"/>
                  <a:pt x="5922281" y="252770"/>
                  <a:pt x="5936343" y="246743"/>
                </a:cubicBezTo>
                <a:cubicBezTo>
                  <a:pt x="6061890" y="192937"/>
                  <a:pt x="5935827" y="237238"/>
                  <a:pt x="6037943" y="203200"/>
                </a:cubicBezTo>
                <a:cubicBezTo>
                  <a:pt x="6168571" y="208038"/>
                  <a:pt x="6299381" y="209298"/>
                  <a:pt x="6429828" y="217714"/>
                </a:cubicBezTo>
                <a:cubicBezTo>
                  <a:pt x="6449735" y="218998"/>
                  <a:pt x="6468325" y="228316"/>
                  <a:pt x="6487886" y="232228"/>
                </a:cubicBezTo>
                <a:cubicBezTo>
                  <a:pt x="6516743" y="238000"/>
                  <a:pt x="6546114" y="240971"/>
                  <a:pt x="6574971" y="246743"/>
                </a:cubicBezTo>
                <a:cubicBezTo>
                  <a:pt x="6620535" y="255856"/>
                  <a:pt x="6635069" y="261937"/>
                  <a:pt x="6676571" y="275771"/>
                </a:cubicBezTo>
                <a:cubicBezTo>
                  <a:pt x="6745575" y="321774"/>
                  <a:pt x="6703563" y="299282"/>
                  <a:pt x="6807200" y="333828"/>
                </a:cubicBezTo>
                <a:cubicBezTo>
                  <a:pt x="6821714" y="338666"/>
                  <a:pt x="6838013" y="339856"/>
                  <a:pt x="6850743" y="348343"/>
                </a:cubicBezTo>
                <a:cubicBezTo>
                  <a:pt x="6907016" y="385857"/>
                  <a:pt x="6877737" y="371854"/>
                  <a:pt x="6937828" y="391886"/>
                </a:cubicBezTo>
                <a:cubicBezTo>
                  <a:pt x="6977847" y="386883"/>
                  <a:pt x="7052740" y="385230"/>
                  <a:pt x="7097486" y="362857"/>
                </a:cubicBezTo>
                <a:cubicBezTo>
                  <a:pt x="7113088" y="355056"/>
                  <a:pt x="7126514" y="343504"/>
                  <a:pt x="7141028" y="333828"/>
                </a:cubicBezTo>
                <a:lnTo>
                  <a:pt x="7170057" y="290286"/>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14 Grupo"/>
          <p:cNvGrpSpPr/>
          <p:nvPr/>
        </p:nvGrpSpPr>
        <p:grpSpPr>
          <a:xfrm>
            <a:off x="2554515" y="2796435"/>
            <a:ext cx="7358743" cy="3309257"/>
            <a:chOff x="1030514" y="2796434"/>
            <a:chExt cx="7358743" cy="3309257"/>
          </a:xfrm>
        </p:grpSpPr>
        <p:sp>
          <p:nvSpPr>
            <p:cNvPr id="7" name="6 Forma libre"/>
            <p:cNvSpPr/>
            <p:nvPr/>
          </p:nvSpPr>
          <p:spPr>
            <a:xfrm>
              <a:off x="1030514" y="2796434"/>
              <a:ext cx="7358743" cy="1582057"/>
            </a:xfrm>
            <a:custGeom>
              <a:avLst/>
              <a:gdLst>
                <a:gd name="connsiteX0" fmla="*/ 0 w 7358743"/>
                <a:gd name="connsiteY0" fmla="*/ 1582057 h 1582057"/>
                <a:gd name="connsiteX1" fmla="*/ 72572 w 7358743"/>
                <a:gd name="connsiteY1" fmla="*/ 1524000 h 1582057"/>
                <a:gd name="connsiteX2" fmla="*/ 101600 w 7358743"/>
                <a:gd name="connsiteY2" fmla="*/ 1480457 h 1582057"/>
                <a:gd name="connsiteX3" fmla="*/ 145143 w 7358743"/>
                <a:gd name="connsiteY3" fmla="*/ 1436914 h 1582057"/>
                <a:gd name="connsiteX4" fmla="*/ 217715 w 7358743"/>
                <a:gd name="connsiteY4" fmla="*/ 1306285 h 1582057"/>
                <a:gd name="connsiteX5" fmla="*/ 304800 w 7358743"/>
                <a:gd name="connsiteY5" fmla="*/ 1219200 h 1582057"/>
                <a:gd name="connsiteX6" fmla="*/ 319315 w 7358743"/>
                <a:gd name="connsiteY6" fmla="*/ 1175657 h 1582057"/>
                <a:gd name="connsiteX7" fmla="*/ 449943 w 7358743"/>
                <a:gd name="connsiteY7" fmla="*/ 1059542 h 1582057"/>
                <a:gd name="connsiteX8" fmla="*/ 478972 w 7358743"/>
                <a:gd name="connsiteY8" fmla="*/ 1016000 h 1582057"/>
                <a:gd name="connsiteX9" fmla="*/ 522515 w 7358743"/>
                <a:gd name="connsiteY9" fmla="*/ 1001485 h 1582057"/>
                <a:gd name="connsiteX10" fmla="*/ 566057 w 7358743"/>
                <a:gd name="connsiteY10" fmla="*/ 972457 h 1582057"/>
                <a:gd name="connsiteX11" fmla="*/ 725715 w 7358743"/>
                <a:gd name="connsiteY11" fmla="*/ 928914 h 1582057"/>
                <a:gd name="connsiteX12" fmla="*/ 870857 w 7358743"/>
                <a:gd name="connsiteY12" fmla="*/ 943428 h 1582057"/>
                <a:gd name="connsiteX13" fmla="*/ 957943 w 7358743"/>
                <a:gd name="connsiteY13" fmla="*/ 972457 h 1582057"/>
                <a:gd name="connsiteX14" fmla="*/ 986972 w 7358743"/>
                <a:gd name="connsiteY14" fmla="*/ 1016000 h 1582057"/>
                <a:gd name="connsiteX15" fmla="*/ 1103086 w 7358743"/>
                <a:gd name="connsiteY15" fmla="*/ 1088571 h 1582057"/>
                <a:gd name="connsiteX16" fmla="*/ 1146629 w 7358743"/>
                <a:gd name="connsiteY16" fmla="*/ 1117600 h 1582057"/>
                <a:gd name="connsiteX17" fmla="*/ 1233715 w 7358743"/>
                <a:gd name="connsiteY17" fmla="*/ 1161142 h 1582057"/>
                <a:gd name="connsiteX18" fmla="*/ 1436915 w 7358743"/>
                <a:gd name="connsiteY18" fmla="*/ 1132114 h 1582057"/>
                <a:gd name="connsiteX19" fmla="*/ 1494972 w 7358743"/>
                <a:gd name="connsiteY19" fmla="*/ 1117600 h 1582057"/>
                <a:gd name="connsiteX20" fmla="*/ 1625600 w 7358743"/>
                <a:gd name="connsiteY20" fmla="*/ 1001485 h 1582057"/>
                <a:gd name="connsiteX21" fmla="*/ 1727200 w 7358743"/>
                <a:gd name="connsiteY21" fmla="*/ 870857 h 1582057"/>
                <a:gd name="connsiteX22" fmla="*/ 1770743 w 7358743"/>
                <a:gd name="connsiteY22" fmla="*/ 812800 h 1582057"/>
                <a:gd name="connsiteX23" fmla="*/ 1799772 w 7358743"/>
                <a:gd name="connsiteY23" fmla="*/ 769257 h 1582057"/>
                <a:gd name="connsiteX24" fmla="*/ 1843315 w 7358743"/>
                <a:gd name="connsiteY24" fmla="*/ 725714 h 1582057"/>
                <a:gd name="connsiteX25" fmla="*/ 1872343 w 7358743"/>
                <a:gd name="connsiteY25" fmla="*/ 682171 h 1582057"/>
                <a:gd name="connsiteX26" fmla="*/ 1915886 w 7358743"/>
                <a:gd name="connsiteY26" fmla="*/ 624114 h 1582057"/>
                <a:gd name="connsiteX27" fmla="*/ 2061029 w 7358743"/>
                <a:gd name="connsiteY27" fmla="*/ 435428 h 1582057"/>
                <a:gd name="connsiteX28" fmla="*/ 2119086 w 7358743"/>
                <a:gd name="connsiteY28" fmla="*/ 348342 h 1582057"/>
                <a:gd name="connsiteX29" fmla="*/ 2235200 w 7358743"/>
                <a:gd name="connsiteY29" fmla="*/ 246742 h 1582057"/>
                <a:gd name="connsiteX30" fmla="*/ 2278743 w 7358743"/>
                <a:gd name="connsiteY30" fmla="*/ 217714 h 1582057"/>
                <a:gd name="connsiteX31" fmla="*/ 2336800 w 7358743"/>
                <a:gd name="connsiteY31" fmla="*/ 203200 h 1582057"/>
                <a:gd name="connsiteX32" fmla="*/ 2525486 w 7358743"/>
                <a:gd name="connsiteY32" fmla="*/ 174171 h 1582057"/>
                <a:gd name="connsiteX33" fmla="*/ 2569029 w 7358743"/>
                <a:gd name="connsiteY33" fmla="*/ 159657 h 1582057"/>
                <a:gd name="connsiteX34" fmla="*/ 2743200 w 7358743"/>
                <a:gd name="connsiteY34" fmla="*/ 188685 h 1582057"/>
                <a:gd name="connsiteX35" fmla="*/ 2830286 w 7358743"/>
                <a:gd name="connsiteY35" fmla="*/ 261257 h 1582057"/>
                <a:gd name="connsiteX36" fmla="*/ 2989943 w 7358743"/>
                <a:gd name="connsiteY36" fmla="*/ 333828 h 1582057"/>
                <a:gd name="connsiteX37" fmla="*/ 3048000 w 7358743"/>
                <a:gd name="connsiteY37" fmla="*/ 348342 h 1582057"/>
                <a:gd name="connsiteX38" fmla="*/ 3106057 w 7358743"/>
                <a:gd name="connsiteY38" fmla="*/ 377371 h 1582057"/>
                <a:gd name="connsiteX39" fmla="*/ 3599543 w 7358743"/>
                <a:gd name="connsiteY39" fmla="*/ 348342 h 1582057"/>
                <a:gd name="connsiteX40" fmla="*/ 3686629 w 7358743"/>
                <a:gd name="connsiteY40" fmla="*/ 290285 h 1582057"/>
                <a:gd name="connsiteX41" fmla="*/ 3773715 w 7358743"/>
                <a:gd name="connsiteY41" fmla="*/ 203200 h 1582057"/>
                <a:gd name="connsiteX42" fmla="*/ 3860800 w 7358743"/>
                <a:gd name="connsiteY42" fmla="*/ 130628 h 1582057"/>
                <a:gd name="connsiteX43" fmla="*/ 3947886 w 7358743"/>
                <a:gd name="connsiteY43" fmla="*/ 72571 h 1582057"/>
                <a:gd name="connsiteX44" fmla="*/ 4078515 w 7358743"/>
                <a:gd name="connsiteY44" fmla="*/ 14514 h 1582057"/>
                <a:gd name="connsiteX45" fmla="*/ 4122057 w 7358743"/>
                <a:gd name="connsiteY45" fmla="*/ 0 h 1582057"/>
                <a:gd name="connsiteX46" fmla="*/ 4267200 w 7358743"/>
                <a:gd name="connsiteY46" fmla="*/ 14514 h 1582057"/>
                <a:gd name="connsiteX47" fmla="*/ 4310743 w 7358743"/>
                <a:gd name="connsiteY47" fmla="*/ 43542 h 1582057"/>
                <a:gd name="connsiteX48" fmla="*/ 4354286 w 7358743"/>
                <a:gd name="connsiteY48" fmla="*/ 58057 h 1582057"/>
                <a:gd name="connsiteX49" fmla="*/ 4455886 w 7358743"/>
                <a:gd name="connsiteY49" fmla="*/ 101600 h 1582057"/>
                <a:gd name="connsiteX50" fmla="*/ 4499429 w 7358743"/>
                <a:gd name="connsiteY50" fmla="*/ 130628 h 1582057"/>
                <a:gd name="connsiteX51" fmla="*/ 4557486 w 7358743"/>
                <a:gd name="connsiteY51" fmla="*/ 159657 h 1582057"/>
                <a:gd name="connsiteX52" fmla="*/ 4586515 w 7358743"/>
                <a:gd name="connsiteY52" fmla="*/ 203200 h 1582057"/>
                <a:gd name="connsiteX53" fmla="*/ 4630057 w 7358743"/>
                <a:gd name="connsiteY53" fmla="*/ 246742 h 1582057"/>
                <a:gd name="connsiteX54" fmla="*/ 4630057 w 7358743"/>
                <a:gd name="connsiteY54" fmla="*/ 478971 h 1582057"/>
                <a:gd name="connsiteX55" fmla="*/ 4572000 w 7358743"/>
                <a:gd name="connsiteY55" fmla="*/ 566057 h 1582057"/>
                <a:gd name="connsiteX56" fmla="*/ 4542972 w 7358743"/>
                <a:gd name="connsiteY56" fmla="*/ 609600 h 1582057"/>
                <a:gd name="connsiteX57" fmla="*/ 4470400 w 7358743"/>
                <a:gd name="connsiteY57" fmla="*/ 696685 h 1582057"/>
                <a:gd name="connsiteX58" fmla="*/ 4412343 w 7358743"/>
                <a:gd name="connsiteY58" fmla="*/ 783771 h 1582057"/>
                <a:gd name="connsiteX59" fmla="*/ 4383315 w 7358743"/>
                <a:gd name="connsiteY59" fmla="*/ 827314 h 1582057"/>
                <a:gd name="connsiteX60" fmla="*/ 4339772 w 7358743"/>
                <a:gd name="connsiteY60" fmla="*/ 841828 h 1582057"/>
                <a:gd name="connsiteX61" fmla="*/ 4252686 w 7358743"/>
                <a:gd name="connsiteY61" fmla="*/ 885371 h 1582057"/>
                <a:gd name="connsiteX62" fmla="*/ 4165600 w 7358743"/>
                <a:gd name="connsiteY62" fmla="*/ 870857 h 1582057"/>
                <a:gd name="connsiteX63" fmla="*/ 4151086 w 7358743"/>
                <a:gd name="connsiteY63" fmla="*/ 827314 h 1582057"/>
                <a:gd name="connsiteX64" fmla="*/ 4122057 w 7358743"/>
                <a:gd name="connsiteY64" fmla="*/ 783771 h 1582057"/>
                <a:gd name="connsiteX65" fmla="*/ 4107543 w 7358743"/>
                <a:gd name="connsiteY65" fmla="*/ 725714 h 1582057"/>
                <a:gd name="connsiteX66" fmla="*/ 4136572 w 7358743"/>
                <a:gd name="connsiteY66" fmla="*/ 609600 h 1582057"/>
                <a:gd name="connsiteX67" fmla="*/ 4194629 w 7358743"/>
                <a:gd name="connsiteY67" fmla="*/ 522514 h 1582057"/>
                <a:gd name="connsiteX68" fmla="*/ 4223657 w 7358743"/>
                <a:gd name="connsiteY68" fmla="*/ 478971 h 1582057"/>
                <a:gd name="connsiteX69" fmla="*/ 4354286 w 7358743"/>
                <a:gd name="connsiteY69" fmla="*/ 420914 h 1582057"/>
                <a:gd name="connsiteX70" fmla="*/ 4455886 w 7358743"/>
                <a:gd name="connsiteY70" fmla="*/ 391885 h 1582057"/>
                <a:gd name="connsiteX71" fmla="*/ 4499429 w 7358743"/>
                <a:gd name="connsiteY71" fmla="*/ 362857 h 1582057"/>
                <a:gd name="connsiteX72" fmla="*/ 4673600 w 7358743"/>
                <a:gd name="connsiteY72" fmla="*/ 333828 h 1582057"/>
                <a:gd name="connsiteX73" fmla="*/ 5050972 w 7358743"/>
                <a:gd name="connsiteY73" fmla="*/ 348342 h 1582057"/>
                <a:gd name="connsiteX74" fmla="*/ 5138057 w 7358743"/>
                <a:gd name="connsiteY74" fmla="*/ 377371 h 1582057"/>
                <a:gd name="connsiteX75" fmla="*/ 5196115 w 7358743"/>
                <a:gd name="connsiteY75" fmla="*/ 391885 h 1582057"/>
                <a:gd name="connsiteX76" fmla="*/ 5312229 w 7358743"/>
                <a:gd name="connsiteY76" fmla="*/ 449942 h 1582057"/>
                <a:gd name="connsiteX77" fmla="*/ 5370286 w 7358743"/>
                <a:gd name="connsiteY77" fmla="*/ 478971 h 1582057"/>
                <a:gd name="connsiteX78" fmla="*/ 5413829 w 7358743"/>
                <a:gd name="connsiteY78" fmla="*/ 508000 h 1582057"/>
                <a:gd name="connsiteX79" fmla="*/ 5457372 w 7358743"/>
                <a:gd name="connsiteY79" fmla="*/ 522514 h 1582057"/>
                <a:gd name="connsiteX80" fmla="*/ 5544457 w 7358743"/>
                <a:gd name="connsiteY80" fmla="*/ 580571 h 1582057"/>
                <a:gd name="connsiteX81" fmla="*/ 5631543 w 7358743"/>
                <a:gd name="connsiteY81" fmla="*/ 638628 h 1582057"/>
                <a:gd name="connsiteX82" fmla="*/ 5718629 w 7358743"/>
                <a:gd name="connsiteY82" fmla="*/ 696685 h 1582057"/>
                <a:gd name="connsiteX83" fmla="*/ 5791200 w 7358743"/>
                <a:gd name="connsiteY83" fmla="*/ 711200 h 1582057"/>
                <a:gd name="connsiteX84" fmla="*/ 5834743 w 7358743"/>
                <a:gd name="connsiteY84" fmla="*/ 754742 h 1582057"/>
                <a:gd name="connsiteX85" fmla="*/ 5921829 w 7358743"/>
                <a:gd name="connsiteY85" fmla="*/ 783771 h 1582057"/>
                <a:gd name="connsiteX86" fmla="*/ 6052457 w 7358743"/>
                <a:gd name="connsiteY86" fmla="*/ 769257 h 1582057"/>
                <a:gd name="connsiteX87" fmla="*/ 6183086 w 7358743"/>
                <a:gd name="connsiteY87" fmla="*/ 711200 h 1582057"/>
                <a:gd name="connsiteX88" fmla="*/ 6270172 w 7358743"/>
                <a:gd name="connsiteY88" fmla="*/ 667657 h 1582057"/>
                <a:gd name="connsiteX89" fmla="*/ 6502400 w 7358743"/>
                <a:gd name="connsiteY89" fmla="*/ 696685 h 1582057"/>
                <a:gd name="connsiteX90" fmla="*/ 6574972 w 7358743"/>
                <a:gd name="connsiteY90" fmla="*/ 711200 h 1582057"/>
                <a:gd name="connsiteX91" fmla="*/ 6647543 w 7358743"/>
                <a:gd name="connsiteY91" fmla="*/ 740228 h 1582057"/>
                <a:gd name="connsiteX92" fmla="*/ 6734629 w 7358743"/>
                <a:gd name="connsiteY92" fmla="*/ 798285 h 1582057"/>
                <a:gd name="connsiteX93" fmla="*/ 6778172 w 7358743"/>
                <a:gd name="connsiteY93" fmla="*/ 812800 h 1582057"/>
                <a:gd name="connsiteX94" fmla="*/ 6821715 w 7358743"/>
                <a:gd name="connsiteY94" fmla="*/ 899885 h 1582057"/>
                <a:gd name="connsiteX95" fmla="*/ 6836229 w 7358743"/>
                <a:gd name="connsiteY95" fmla="*/ 943428 h 1582057"/>
                <a:gd name="connsiteX96" fmla="*/ 6879772 w 7358743"/>
                <a:gd name="connsiteY96" fmla="*/ 986971 h 1582057"/>
                <a:gd name="connsiteX97" fmla="*/ 6908800 w 7358743"/>
                <a:gd name="connsiteY97" fmla="*/ 1030514 h 1582057"/>
                <a:gd name="connsiteX98" fmla="*/ 6952343 w 7358743"/>
                <a:gd name="connsiteY98" fmla="*/ 1074057 h 1582057"/>
                <a:gd name="connsiteX99" fmla="*/ 6981372 w 7358743"/>
                <a:gd name="connsiteY99" fmla="*/ 1117600 h 1582057"/>
                <a:gd name="connsiteX100" fmla="*/ 7024915 w 7358743"/>
                <a:gd name="connsiteY100" fmla="*/ 1161142 h 1582057"/>
                <a:gd name="connsiteX101" fmla="*/ 7053943 w 7358743"/>
                <a:gd name="connsiteY101" fmla="*/ 1204685 h 1582057"/>
                <a:gd name="connsiteX102" fmla="*/ 7097486 w 7358743"/>
                <a:gd name="connsiteY102" fmla="*/ 1248228 h 1582057"/>
                <a:gd name="connsiteX103" fmla="*/ 7155543 w 7358743"/>
                <a:gd name="connsiteY103" fmla="*/ 1335314 h 1582057"/>
                <a:gd name="connsiteX104" fmla="*/ 7184572 w 7358743"/>
                <a:gd name="connsiteY104" fmla="*/ 1378857 h 1582057"/>
                <a:gd name="connsiteX105" fmla="*/ 7213600 w 7358743"/>
                <a:gd name="connsiteY105" fmla="*/ 1422400 h 1582057"/>
                <a:gd name="connsiteX106" fmla="*/ 7358743 w 7358743"/>
                <a:gd name="connsiteY106" fmla="*/ 1451428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7358743" h="1582057">
                  <a:moveTo>
                    <a:pt x="0" y="1582057"/>
                  </a:moveTo>
                  <a:cubicBezTo>
                    <a:pt x="24191" y="1562705"/>
                    <a:pt x="50667" y="1545905"/>
                    <a:pt x="72572" y="1524000"/>
                  </a:cubicBezTo>
                  <a:cubicBezTo>
                    <a:pt x="84907" y="1511665"/>
                    <a:pt x="90433" y="1493858"/>
                    <a:pt x="101600" y="1480457"/>
                  </a:cubicBezTo>
                  <a:cubicBezTo>
                    <a:pt x="114741" y="1464688"/>
                    <a:pt x="130629" y="1451428"/>
                    <a:pt x="145143" y="1436914"/>
                  </a:cubicBezTo>
                  <a:cubicBezTo>
                    <a:pt x="163395" y="1382158"/>
                    <a:pt x="167805" y="1356195"/>
                    <a:pt x="217715" y="1306285"/>
                  </a:cubicBezTo>
                  <a:lnTo>
                    <a:pt x="304800" y="1219200"/>
                  </a:lnTo>
                  <a:cubicBezTo>
                    <a:pt x="309638" y="1204686"/>
                    <a:pt x="309922" y="1187734"/>
                    <a:pt x="319315" y="1175657"/>
                  </a:cubicBezTo>
                  <a:cubicBezTo>
                    <a:pt x="372850" y="1106827"/>
                    <a:pt x="391740" y="1098344"/>
                    <a:pt x="449943" y="1059542"/>
                  </a:cubicBezTo>
                  <a:cubicBezTo>
                    <a:pt x="459619" y="1045028"/>
                    <a:pt x="465351" y="1026897"/>
                    <a:pt x="478972" y="1016000"/>
                  </a:cubicBezTo>
                  <a:cubicBezTo>
                    <a:pt x="490919" y="1006443"/>
                    <a:pt x="508831" y="1008327"/>
                    <a:pt x="522515" y="1001485"/>
                  </a:cubicBezTo>
                  <a:cubicBezTo>
                    <a:pt x="538117" y="993684"/>
                    <a:pt x="550117" y="979542"/>
                    <a:pt x="566057" y="972457"/>
                  </a:cubicBezTo>
                  <a:cubicBezTo>
                    <a:pt x="626327" y="945670"/>
                    <a:pt x="663627" y="941331"/>
                    <a:pt x="725715" y="928914"/>
                  </a:cubicBezTo>
                  <a:cubicBezTo>
                    <a:pt x="774096" y="933752"/>
                    <a:pt x="823068" y="934467"/>
                    <a:pt x="870857" y="943428"/>
                  </a:cubicBezTo>
                  <a:cubicBezTo>
                    <a:pt x="900932" y="949067"/>
                    <a:pt x="957943" y="972457"/>
                    <a:pt x="957943" y="972457"/>
                  </a:cubicBezTo>
                  <a:cubicBezTo>
                    <a:pt x="967619" y="986971"/>
                    <a:pt x="974637" y="1003665"/>
                    <a:pt x="986972" y="1016000"/>
                  </a:cubicBezTo>
                  <a:cubicBezTo>
                    <a:pt x="1033223" y="1062250"/>
                    <a:pt x="1049435" y="1057913"/>
                    <a:pt x="1103086" y="1088571"/>
                  </a:cubicBezTo>
                  <a:cubicBezTo>
                    <a:pt x="1118232" y="1097226"/>
                    <a:pt x="1131027" y="1109799"/>
                    <a:pt x="1146629" y="1117600"/>
                  </a:cubicBezTo>
                  <a:cubicBezTo>
                    <a:pt x="1266821" y="1177696"/>
                    <a:pt x="1108918" y="1077946"/>
                    <a:pt x="1233715" y="1161142"/>
                  </a:cubicBezTo>
                  <a:cubicBezTo>
                    <a:pt x="1301448" y="1151466"/>
                    <a:pt x="1369425" y="1143362"/>
                    <a:pt x="1436915" y="1132114"/>
                  </a:cubicBezTo>
                  <a:cubicBezTo>
                    <a:pt x="1456592" y="1128835"/>
                    <a:pt x="1476637" y="1125458"/>
                    <a:pt x="1494972" y="1117600"/>
                  </a:cubicBezTo>
                  <a:cubicBezTo>
                    <a:pt x="1540297" y="1098175"/>
                    <a:pt x="1602372" y="1024713"/>
                    <a:pt x="1625600" y="1001485"/>
                  </a:cubicBezTo>
                  <a:cubicBezTo>
                    <a:pt x="1714243" y="912841"/>
                    <a:pt x="1623031" y="1009748"/>
                    <a:pt x="1727200" y="870857"/>
                  </a:cubicBezTo>
                  <a:cubicBezTo>
                    <a:pt x="1741714" y="851505"/>
                    <a:pt x="1756683" y="832485"/>
                    <a:pt x="1770743" y="812800"/>
                  </a:cubicBezTo>
                  <a:cubicBezTo>
                    <a:pt x="1780882" y="798605"/>
                    <a:pt x="1788605" y="782658"/>
                    <a:pt x="1799772" y="769257"/>
                  </a:cubicBezTo>
                  <a:cubicBezTo>
                    <a:pt x="1812913" y="753488"/>
                    <a:pt x="1830174" y="741483"/>
                    <a:pt x="1843315" y="725714"/>
                  </a:cubicBezTo>
                  <a:cubicBezTo>
                    <a:pt x="1854482" y="712313"/>
                    <a:pt x="1862204" y="696366"/>
                    <a:pt x="1872343" y="682171"/>
                  </a:cubicBezTo>
                  <a:cubicBezTo>
                    <a:pt x="1886403" y="662486"/>
                    <a:pt x="1902117" y="644003"/>
                    <a:pt x="1915886" y="624114"/>
                  </a:cubicBezTo>
                  <a:cubicBezTo>
                    <a:pt x="2030937" y="457929"/>
                    <a:pt x="1959282" y="537175"/>
                    <a:pt x="2061029" y="435428"/>
                  </a:cubicBezTo>
                  <a:cubicBezTo>
                    <a:pt x="2086535" y="358907"/>
                    <a:pt x="2058685" y="420822"/>
                    <a:pt x="2119086" y="348342"/>
                  </a:cubicBezTo>
                  <a:cubicBezTo>
                    <a:pt x="2194680" y="257631"/>
                    <a:pt x="2079176" y="350759"/>
                    <a:pt x="2235200" y="246742"/>
                  </a:cubicBezTo>
                  <a:cubicBezTo>
                    <a:pt x="2249714" y="237066"/>
                    <a:pt x="2261820" y="221945"/>
                    <a:pt x="2278743" y="217714"/>
                  </a:cubicBezTo>
                  <a:cubicBezTo>
                    <a:pt x="2298095" y="212876"/>
                    <a:pt x="2317174" y="206768"/>
                    <a:pt x="2336800" y="203200"/>
                  </a:cubicBezTo>
                  <a:cubicBezTo>
                    <a:pt x="2400438" y="191629"/>
                    <a:pt x="2462372" y="188196"/>
                    <a:pt x="2525486" y="174171"/>
                  </a:cubicBezTo>
                  <a:cubicBezTo>
                    <a:pt x="2540421" y="170852"/>
                    <a:pt x="2554515" y="164495"/>
                    <a:pt x="2569029" y="159657"/>
                  </a:cubicBezTo>
                  <a:cubicBezTo>
                    <a:pt x="2627086" y="169333"/>
                    <a:pt x="2686330" y="173520"/>
                    <a:pt x="2743200" y="188685"/>
                  </a:cubicBezTo>
                  <a:cubicBezTo>
                    <a:pt x="2784938" y="199815"/>
                    <a:pt x="2796628" y="239838"/>
                    <a:pt x="2830286" y="261257"/>
                  </a:cubicBezTo>
                  <a:cubicBezTo>
                    <a:pt x="2877116" y="291058"/>
                    <a:pt x="2934681" y="318039"/>
                    <a:pt x="2989943" y="333828"/>
                  </a:cubicBezTo>
                  <a:cubicBezTo>
                    <a:pt x="3009123" y="339308"/>
                    <a:pt x="3028648" y="343504"/>
                    <a:pt x="3048000" y="348342"/>
                  </a:cubicBezTo>
                  <a:cubicBezTo>
                    <a:pt x="3067352" y="358018"/>
                    <a:pt x="3084430" y="376735"/>
                    <a:pt x="3106057" y="377371"/>
                  </a:cubicBezTo>
                  <a:cubicBezTo>
                    <a:pt x="3459169" y="387757"/>
                    <a:pt x="3414644" y="394569"/>
                    <a:pt x="3599543" y="348342"/>
                  </a:cubicBezTo>
                  <a:cubicBezTo>
                    <a:pt x="3628572" y="328990"/>
                    <a:pt x="3661959" y="314954"/>
                    <a:pt x="3686629" y="290285"/>
                  </a:cubicBezTo>
                  <a:cubicBezTo>
                    <a:pt x="3715658" y="261257"/>
                    <a:pt x="3739558" y="225972"/>
                    <a:pt x="3773715" y="203200"/>
                  </a:cubicBezTo>
                  <a:cubicBezTo>
                    <a:pt x="3929331" y="99452"/>
                    <a:pt x="3693140" y="261030"/>
                    <a:pt x="3860800" y="130628"/>
                  </a:cubicBezTo>
                  <a:cubicBezTo>
                    <a:pt x="3888339" y="109209"/>
                    <a:pt x="3918857" y="91923"/>
                    <a:pt x="3947886" y="72571"/>
                  </a:cubicBezTo>
                  <a:cubicBezTo>
                    <a:pt x="4016891" y="26568"/>
                    <a:pt x="3974876" y="49060"/>
                    <a:pt x="4078515" y="14514"/>
                  </a:cubicBezTo>
                  <a:lnTo>
                    <a:pt x="4122057" y="0"/>
                  </a:lnTo>
                  <a:cubicBezTo>
                    <a:pt x="4170438" y="4838"/>
                    <a:pt x="4219823" y="3581"/>
                    <a:pt x="4267200" y="14514"/>
                  </a:cubicBezTo>
                  <a:cubicBezTo>
                    <a:pt x="4284197" y="18436"/>
                    <a:pt x="4295141" y="35741"/>
                    <a:pt x="4310743" y="43542"/>
                  </a:cubicBezTo>
                  <a:cubicBezTo>
                    <a:pt x="4324427" y="50384"/>
                    <a:pt x="4340602" y="51215"/>
                    <a:pt x="4354286" y="58057"/>
                  </a:cubicBezTo>
                  <a:cubicBezTo>
                    <a:pt x="4454519" y="108174"/>
                    <a:pt x="4335058" y="71392"/>
                    <a:pt x="4455886" y="101600"/>
                  </a:cubicBezTo>
                  <a:cubicBezTo>
                    <a:pt x="4470400" y="111276"/>
                    <a:pt x="4484283" y="121973"/>
                    <a:pt x="4499429" y="130628"/>
                  </a:cubicBezTo>
                  <a:cubicBezTo>
                    <a:pt x="4518215" y="141363"/>
                    <a:pt x="4540864" y="145806"/>
                    <a:pt x="4557486" y="159657"/>
                  </a:cubicBezTo>
                  <a:cubicBezTo>
                    <a:pt x="4570887" y="170824"/>
                    <a:pt x="4575348" y="189799"/>
                    <a:pt x="4586515" y="203200"/>
                  </a:cubicBezTo>
                  <a:cubicBezTo>
                    <a:pt x="4599655" y="218968"/>
                    <a:pt x="4615543" y="232228"/>
                    <a:pt x="4630057" y="246742"/>
                  </a:cubicBezTo>
                  <a:cubicBezTo>
                    <a:pt x="4652582" y="336840"/>
                    <a:pt x="4664102" y="356411"/>
                    <a:pt x="4630057" y="478971"/>
                  </a:cubicBezTo>
                  <a:cubicBezTo>
                    <a:pt x="4620719" y="512586"/>
                    <a:pt x="4591352" y="537028"/>
                    <a:pt x="4572000" y="566057"/>
                  </a:cubicBezTo>
                  <a:cubicBezTo>
                    <a:pt x="4562324" y="580571"/>
                    <a:pt x="4555307" y="597265"/>
                    <a:pt x="4542972" y="609600"/>
                  </a:cubicBezTo>
                  <a:cubicBezTo>
                    <a:pt x="4487094" y="665477"/>
                    <a:pt x="4510815" y="636063"/>
                    <a:pt x="4470400" y="696685"/>
                  </a:cubicBezTo>
                  <a:cubicBezTo>
                    <a:pt x="4444893" y="773208"/>
                    <a:pt x="4472745" y="711288"/>
                    <a:pt x="4412343" y="783771"/>
                  </a:cubicBezTo>
                  <a:cubicBezTo>
                    <a:pt x="4401176" y="797172"/>
                    <a:pt x="4396936" y="816417"/>
                    <a:pt x="4383315" y="827314"/>
                  </a:cubicBezTo>
                  <a:cubicBezTo>
                    <a:pt x="4371368" y="836871"/>
                    <a:pt x="4354286" y="836990"/>
                    <a:pt x="4339772" y="841828"/>
                  </a:cubicBezTo>
                  <a:cubicBezTo>
                    <a:pt x="4317756" y="856506"/>
                    <a:pt x="4282733" y="885371"/>
                    <a:pt x="4252686" y="885371"/>
                  </a:cubicBezTo>
                  <a:cubicBezTo>
                    <a:pt x="4223257" y="885371"/>
                    <a:pt x="4194629" y="875695"/>
                    <a:pt x="4165600" y="870857"/>
                  </a:cubicBezTo>
                  <a:cubicBezTo>
                    <a:pt x="4160762" y="856343"/>
                    <a:pt x="4157928" y="840998"/>
                    <a:pt x="4151086" y="827314"/>
                  </a:cubicBezTo>
                  <a:cubicBezTo>
                    <a:pt x="4143285" y="811712"/>
                    <a:pt x="4128929" y="799805"/>
                    <a:pt x="4122057" y="783771"/>
                  </a:cubicBezTo>
                  <a:cubicBezTo>
                    <a:pt x="4114199" y="765436"/>
                    <a:pt x="4112381" y="745066"/>
                    <a:pt x="4107543" y="725714"/>
                  </a:cubicBezTo>
                  <a:cubicBezTo>
                    <a:pt x="4117219" y="687009"/>
                    <a:pt x="4120856" y="646270"/>
                    <a:pt x="4136572" y="609600"/>
                  </a:cubicBezTo>
                  <a:cubicBezTo>
                    <a:pt x="4150315" y="577533"/>
                    <a:pt x="4175277" y="551543"/>
                    <a:pt x="4194629" y="522514"/>
                  </a:cubicBezTo>
                  <a:cubicBezTo>
                    <a:pt x="4204305" y="508000"/>
                    <a:pt x="4207108" y="484487"/>
                    <a:pt x="4223657" y="478971"/>
                  </a:cubicBezTo>
                  <a:cubicBezTo>
                    <a:pt x="4448340" y="404076"/>
                    <a:pt x="4216275" y="489918"/>
                    <a:pt x="4354286" y="420914"/>
                  </a:cubicBezTo>
                  <a:cubicBezTo>
                    <a:pt x="4375105" y="410505"/>
                    <a:pt x="4437289" y="396535"/>
                    <a:pt x="4455886" y="391885"/>
                  </a:cubicBezTo>
                  <a:cubicBezTo>
                    <a:pt x="4470400" y="382209"/>
                    <a:pt x="4482574" y="367352"/>
                    <a:pt x="4499429" y="362857"/>
                  </a:cubicBezTo>
                  <a:cubicBezTo>
                    <a:pt x="4556300" y="347692"/>
                    <a:pt x="4673600" y="333828"/>
                    <a:pt x="4673600" y="333828"/>
                  </a:cubicBezTo>
                  <a:cubicBezTo>
                    <a:pt x="4799391" y="338666"/>
                    <a:pt x="4925638" y="336592"/>
                    <a:pt x="5050972" y="348342"/>
                  </a:cubicBezTo>
                  <a:cubicBezTo>
                    <a:pt x="5081437" y="351198"/>
                    <a:pt x="5108372" y="369950"/>
                    <a:pt x="5138057" y="377371"/>
                  </a:cubicBezTo>
                  <a:lnTo>
                    <a:pt x="5196115" y="391885"/>
                  </a:lnTo>
                  <a:lnTo>
                    <a:pt x="5312229" y="449942"/>
                  </a:lnTo>
                  <a:cubicBezTo>
                    <a:pt x="5331581" y="459618"/>
                    <a:pt x="5352283" y="466969"/>
                    <a:pt x="5370286" y="478971"/>
                  </a:cubicBezTo>
                  <a:cubicBezTo>
                    <a:pt x="5384800" y="488647"/>
                    <a:pt x="5398227" y="500199"/>
                    <a:pt x="5413829" y="508000"/>
                  </a:cubicBezTo>
                  <a:cubicBezTo>
                    <a:pt x="5427513" y="514842"/>
                    <a:pt x="5443998" y="515084"/>
                    <a:pt x="5457372" y="522514"/>
                  </a:cubicBezTo>
                  <a:cubicBezTo>
                    <a:pt x="5487869" y="539457"/>
                    <a:pt x="5515429" y="561219"/>
                    <a:pt x="5544457" y="580571"/>
                  </a:cubicBezTo>
                  <a:lnTo>
                    <a:pt x="5631543" y="638628"/>
                  </a:lnTo>
                  <a:cubicBezTo>
                    <a:pt x="5631545" y="638629"/>
                    <a:pt x="5718626" y="696684"/>
                    <a:pt x="5718629" y="696685"/>
                  </a:cubicBezTo>
                  <a:lnTo>
                    <a:pt x="5791200" y="711200"/>
                  </a:lnTo>
                  <a:cubicBezTo>
                    <a:pt x="5805714" y="725714"/>
                    <a:pt x="5816800" y="744774"/>
                    <a:pt x="5834743" y="754742"/>
                  </a:cubicBezTo>
                  <a:cubicBezTo>
                    <a:pt x="5861491" y="769602"/>
                    <a:pt x="5921829" y="783771"/>
                    <a:pt x="5921829" y="783771"/>
                  </a:cubicBezTo>
                  <a:cubicBezTo>
                    <a:pt x="5965372" y="778933"/>
                    <a:pt x="6009497" y="777849"/>
                    <a:pt x="6052457" y="769257"/>
                  </a:cubicBezTo>
                  <a:cubicBezTo>
                    <a:pt x="6177269" y="744294"/>
                    <a:pt x="6102010" y="751738"/>
                    <a:pt x="6183086" y="711200"/>
                  </a:cubicBezTo>
                  <a:cubicBezTo>
                    <a:pt x="6303269" y="651108"/>
                    <a:pt x="6145385" y="750847"/>
                    <a:pt x="6270172" y="667657"/>
                  </a:cubicBezTo>
                  <a:lnTo>
                    <a:pt x="6502400" y="696685"/>
                  </a:lnTo>
                  <a:cubicBezTo>
                    <a:pt x="6526822" y="700174"/>
                    <a:pt x="6551343" y="704111"/>
                    <a:pt x="6574972" y="711200"/>
                  </a:cubicBezTo>
                  <a:cubicBezTo>
                    <a:pt x="6599927" y="718687"/>
                    <a:pt x="6624671" y="727752"/>
                    <a:pt x="6647543" y="740228"/>
                  </a:cubicBezTo>
                  <a:cubicBezTo>
                    <a:pt x="6678171" y="756934"/>
                    <a:pt x="6701531" y="787252"/>
                    <a:pt x="6734629" y="798285"/>
                  </a:cubicBezTo>
                  <a:lnTo>
                    <a:pt x="6778172" y="812800"/>
                  </a:lnTo>
                  <a:cubicBezTo>
                    <a:pt x="6814654" y="922246"/>
                    <a:pt x="6765441" y="787337"/>
                    <a:pt x="6821715" y="899885"/>
                  </a:cubicBezTo>
                  <a:cubicBezTo>
                    <a:pt x="6828557" y="913569"/>
                    <a:pt x="6827742" y="930698"/>
                    <a:pt x="6836229" y="943428"/>
                  </a:cubicBezTo>
                  <a:cubicBezTo>
                    <a:pt x="6847615" y="960507"/>
                    <a:pt x="6866631" y="971202"/>
                    <a:pt x="6879772" y="986971"/>
                  </a:cubicBezTo>
                  <a:cubicBezTo>
                    <a:pt x="6890939" y="1000372"/>
                    <a:pt x="6897633" y="1017113"/>
                    <a:pt x="6908800" y="1030514"/>
                  </a:cubicBezTo>
                  <a:cubicBezTo>
                    <a:pt x="6921941" y="1046283"/>
                    <a:pt x="6939202" y="1058288"/>
                    <a:pt x="6952343" y="1074057"/>
                  </a:cubicBezTo>
                  <a:cubicBezTo>
                    <a:pt x="6963510" y="1087458"/>
                    <a:pt x="6970204" y="1104199"/>
                    <a:pt x="6981372" y="1117600"/>
                  </a:cubicBezTo>
                  <a:cubicBezTo>
                    <a:pt x="6994513" y="1133369"/>
                    <a:pt x="7011774" y="1145373"/>
                    <a:pt x="7024915" y="1161142"/>
                  </a:cubicBezTo>
                  <a:cubicBezTo>
                    <a:pt x="7036082" y="1174543"/>
                    <a:pt x="7042776" y="1191284"/>
                    <a:pt x="7053943" y="1204685"/>
                  </a:cubicBezTo>
                  <a:cubicBezTo>
                    <a:pt x="7067084" y="1220454"/>
                    <a:pt x="7084884" y="1232025"/>
                    <a:pt x="7097486" y="1248228"/>
                  </a:cubicBezTo>
                  <a:cubicBezTo>
                    <a:pt x="7118905" y="1275767"/>
                    <a:pt x="7136191" y="1306285"/>
                    <a:pt x="7155543" y="1335314"/>
                  </a:cubicBezTo>
                  <a:lnTo>
                    <a:pt x="7184572" y="1378857"/>
                  </a:lnTo>
                  <a:cubicBezTo>
                    <a:pt x="7194248" y="1393371"/>
                    <a:pt x="7197051" y="1416884"/>
                    <a:pt x="7213600" y="1422400"/>
                  </a:cubicBezTo>
                  <a:cubicBezTo>
                    <a:pt x="7319045" y="1457548"/>
                    <a:pt x="7270087" y="1451428"/>
                    <a:pt x="7358743" y="1451428"/>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Forma libre"/>
            <p:cNvSpPr/>
            <p:nvPr/>
          </p:nvSpPr>
          <p:spPr>
            <a:xfrm>
              <a:off x="1048294" y="4387562"/>
              <a:ext cx="7193280" cy="1718129"/>
            </a:xfrm>
            <a:custGeom>
              <a:avLst/>
              <a:gdLst>
                <a:gd name="connsiteX0" fmla="*/ 0 w 7010400"/>
                <a:gd name="connsiteY0" fmla="*/ 104180 h 1454009"/>
                <a:gd name="connsiteX1" fmla="*/ 116115 w 7010400"/>
                <a:gd name="connsiteY1" fmla="*/ 133209 h 1454009"/>
                <a:gd name="connsiteX2" fmla="*/ 246743 w 7010400"/>
                <a:gd name="connsiteY2" fmla="*/ 205780 h 1454009"/>
                <a:gd name="connsiteX3" fmla="*/ 304800 w 7010400"/>
                <a:gd name="connsiteY3" fmla="*/ 220294 h 1454009"/>
                <a:gd name="connsiteX4" fmla="*/ 391886 w 7010400"/>
                <a:gd name="connsiteY4" fmla="*/ 249323 h 1454009"/>
                <a:gd name="connsiteX5" fmla="*/ 551543 w 7010400"/>
                <a:gd name="connsiteY5" fmla="*/ 234809 h 1454009"/>
                <a:gd name="connsiteX6" fmla="*/ 638629 w 7010400"/>
                <a:gd name="connsiteY6" fmla="*/ 162237 h 1454009"/>
                <a:gd name="connsiteX7" fmla="*/ 682172 w 7010400"/>
                <a:gd name="connsiteY7" fmla="*/ 133209 h 1454009"/>
                <a:gd name="connsiteX8" fmla="*/ 682172 w 7010400"/>
                <a:gd name="connsiteY8" fmla="*/ 46123 h 1454009"/>
                <a:gd name="connsiteX9" fmla="*/ 638629 w 7010400"/>
                <a:gd name="connsiteY9" fmla="*/ 31609 h 1454009"/>
                <a:gd name="connsiteX10" fmla="*/ 464457 w 7010400"/>
                <a:gd name="connsiteY10" fmla="*/ 46123 h 1454009"/>
                <a:gd name="connsiteX11" fmla="*/ 420915 w 7010400"/>
                <a:gd name="connsiteY11" fmla="*/ 75152 h 1454009"/>
                <a:gd name="connsiteX12" fmla="*/ 478972 w 7010400"/>
                <a:gd name="connsiteY12" fmla="*/ 234809 h 1454009"/>
                <a:gd name="connsiteX13" fmla="*/ 522515 w 7010400"/>
                <a:gd name="connsiteY13" fmla="*/ 263837 h 1454009"/>
                <a:gd name="connsiteX14" fmla="*/ 624115 w 7010400"/>
                <a:gd name="connsiteY14" fmla="*/ 336409 h 1454009"/>
                <a:gd name="connsiteX15" fmla="*/ 682172 w 7010400"/>
                <a:gd name="connsiteY15" fmla="*/ 350923 h 1454009"/>
                <a:gd name="connsiteX16" fmla="*/ 812800 w 7010400"/>
                <a:gd name="connsiteY16" fmla="*/ 394466 h 1454009"/>
                <a:gd name="connsiteX17" fmla="*/ 856343 w 7010400"/>
                <a:gd name="connsiteY17" fmla="*/ 408980 h 1454009"/>
                <a:gd name="connsiteX18" fmla="*/ 957943 w 7010400"/>
                <a:gd name="connsiteY18" fmla="*/ 423494 h 1454009"/>
                <a:gd name="connsiteX19" fmla="*/ 1320800 w 7010400"/>
                <a:gd name="connsiteY19" fmla="*/ 438009 h 1454009"/>
                <a:gd name="connsiteX20" fmla="*/ 1640115 w 7010400"/>
                <a:gd name="connsiteY20" fmla="*/ 452523 h 1454009"/>
                <a:gd name="connsiteX21" fmla="*/ 2119086 w 7010400"/>
                <a:gd name="connsiteY21" fmla="*/ 438009 h 1454009"/>
                <a:gd name="connsiteX22" fmla="*/ 2206172 w 7010400"/>
                <a:gd name="connsiteY22" fmla="*/ 423494 h 1454009"/>
                <a:gd name="connsiteX23" fmla="*/ 2365829 w 7010400"/>
                <a:gd name="connsiteY23" fmla="*/ 379952 h 1454009"/>
                <a:gd name="connsiteX24" fmla="*/ 2438400 w 7010400"/>
                <a:gd name="connsiteY24" fmla="*/ 263837 h 1454009"/>
                <a:gd name="connsiteX25" fmla="*/ 2438400 w 7010400"/>
                <a:gd name="connsiteY25" fmla="*/ 263837 h 1454009"/>
                <a:gd name="connsiteX26" fmla="*/ 2481943 w 7010400"/>
                <a:gd name="connsiteY26" fmla="*/ 220294 h 1454009"/>
                <a:gd name="connsiteX27" fmla="*/ 2510972 w 7010400"/>
                <a:gd name="connsiteY27" fmla="*/ 176752 h 1454009"/>
                <a:gd name="connsiteX28" fmla="*/ 2554515 w 7010400"/>
                <a:gd name="connsiteY28" fmla="*/ 147723 h 1454009"/>
                <a:gd name="connsiteX29" fmla="*/ 2583543 w 7010400"/>
                <a:gd name="connsiteY29" fmla="*/ 104180 h 1454009"/>
                <a:gd name="connsiteX30" fmla="*/ 2627086 w 7010400"/>
                <a:gd name="connsiteY30" fmla="*/ 89666 h 1454009"/>
                <a:gd name="connsiteX31" fmla="*/ 2714172 w 7010400"/>
                <a:gd name="connsiteY31" fmla="*/ 46123 h 1454009"/>
                <a:gd name="connsiteX32" fmla="*/ 2786743 w 7010400"/>
                <a:gd name="connsiteY32" fmla="*/ 60637 h 1454009"/>
                <a:gd name="connsiteX33" fmla="*/ 2801257 w 7010400"/>
                <a:gd name="connsiteY33" fmla="*/ 118694 h 1454009"/>
                <a:gd name="connsiteX34" fmla="*/ 2815772 w 7010400"/>
                <a:gd name="connsiteY34" fmla="*/ 162237 h 1454009"/>
                <a:gd name="connsiteX35" fmla="*/ 2801257 w 7010400"/>
                <a:gd name="connsiteY35" fmla="*/ 379952 h 1454009"/>
                <a:gd name="connsiteX36" fmla="*/ 2786743 w 7010400"/>
                <a:gd name="connsiteY36" fmla="*/ 438009 h 1454009"/>
                <a:gd name="connsiteX37" fmla="*/ 2743200 w 7010400"/>
                <a:gd name="connsiteY37" fmla="*/ 481552 h 1454009"/>
                <a:gd name="connsiteX38" fmla="*/ 2728686 w 7010400"/>
                <a:gd name="connsiteY38" fmla="*/ 525094 h 1454009"/>
                <a:gd name="connsiteX39" fmla="*/ 2641600 w 7010400"/>
                <a:gd name="connsiteY39" fmla="*/ 583152 h 1454009"/>
                <a:gd name="connsiteX40" fmla="*/ 2540000 w 7010400"/>
                <a:gd name="connsiteY40" fmla="*/ 626694 h 1454009"/>
                <a:gd name="connsiteX41" fmla="*/ 2496457 w 7010400"/>
                <a:gd name="connsiteY41" fmla="*/ 670237 h 1454009"/>
                <a:gd name="connsiteX42" fmla="*/ 2452915 w 7010400"/>
                <a:gd name="connsiteY42" fmla="*/ 684752 h 1454009"/>
                <a:gd name="connsiteX43" fmla="*/ 2365829 w 7010400"/>
                <a:gd name="connsiteY43" fmla="*/ 742809 h 1454009"/>
                <a:gd name="connsiteX44" fmla="*/ 2322286 w 7010400"/>
                <a:gd name="connsiteY44" fmla="*/ 771837 h 1454009"/>
                <a:gd name="connsiteX45" fmla="*/ 2264229 w 7010400"/>
                <a:gd name="connsiteY45" fmla="*/ 858923 h 1454009"/>
                <a:gd name="connsiteX46" fmla="*/ 2322286 w 7010400"/>
                <a:gd name="connsiteY46" fmla="*/ 887952 h 1454009"/>
                <a:gd name="connsiteX47" fmla="*/ 2365829 w 7010400"/>
                <a:gd name="connsiteY47" fmla="*/ 916980 h 1454009"/>
                <a:gd name="connsiteX48" fmla="*/ 2496457 w 7010400"/>
                <a:gd name="connsiteY48" fmla="*/ 931494 h 1454009"/>
                <a:gd name="connsiteX49" fmla="*/ 2815772 w 7010400"/>
                <a:gd name="connsiteY49" fmla="*/ 916980 h 1454009"/>
                <a:gd name="connsiteX50" fmla="*/ 2873829 w 7010400"/>
                <a:gd name="connsiteY50" fmla="*/ 844409 h 1454009"/>
                <a:gd name="connsiteX51" fmla="*/ 2946400 w 7010400"/>
                <a:gd name="connsiteY51" fmla="*/ 771837 h 1454009"/>
                <a:gd name="connsiteX52" fmla="*/ 2975429 w 7010400"/>
                <a:gd name="connsiteY52" fmla="*/ 684752 h 1454009"/>
                <a:gd name="connsiteX53" fmla="*/ 2989943 w 7010400"/>
                <a:gd name="connsiteY53" fmla="*/ 641209 h 1454009"/>
                <a:gd name="connsiteX54" fmla="*/ 3004457 w 7010400"/>
                <a:gd name="connsiteY54" fmla="*/ 539609 h 1454009"/>
                <a:gd name="connsiteX55" fmla="*/ 3033486 w 7010400"/>
                <a:gd name="connsiteY55" fmla="*/ 496066 h 1454009"/>
                <a:gd name="connsiteX56" fmla="*/ 3106057 w 7010400"/>
                <a:gd name="connsiteY56" fmla="*/ 365437 h 1454009"/>
                <a:gd name="connsiteX57" fmla="*/ 3193143 w 7010400"/>
                <a:gd name="connsiteY57" fmla="*/ 307380 h 1454009"/>
                <a:gd name="connsiteX58" fmla="*/ 3236686 w 7010400"/>
                <a:gd name="connsiteY58" fmla="*/ 278352 h 1454009"/>
                <a:gd name="connsiteX59" fmla="*/ 3294743 w 7010400"/>
                <a:gd name="connsiteY59" fmla="*/ 205780 h 1454009"/>
                <a:gd name="connsiteX60" fmla="*/ 3396343 w 7010400"/>
                <a:gd name="connsiteY60" fmla="*/ 89666 h 1454009"/>
                <a:gd name="connsiteX61" fmla="*/ 3439886 w 7010400"/>
                <a:gd name="connsiteY61" fmla="*/ 75152 h 1454009"/>
                <a:gd name="connsiteX62" fmla="*/ 3483429 w 7010400"/>
                <a:gd name="connsiteY62" fmla="*/ 46123 h 1454009"/>
                <a:gd name="connsiteX63" fmla="*/ 3628572 w 7010400"/>
                <a:gd name="connsiteY63" fmla="*/ 60637 h 1454009"/>
                <a:gd name="connsiteX64" fmla="*/ 3773715 w 7010400"/>
                <a:gd name="connsiteY64" fmla="*/ 147723 h 1454009"/>
                <a:gd name="connsiteX65" fmla="*/ 3817257 w 7010400"/>
                <a:gd name="connsiteY65" fmla="*/ 162237 h 1454009"/>
                <a:gd name="connsiteX66" fmla="*/ 3918857 w 7010400"/>
                <a:gd name="connsiteY66" fmla="*/ 292866 h 1454009"/>
                <a:gd name="connsiteX67" fmla="*/ 3947886 w 7010400"/>
                <a:gd name="connsiteY67" fmla="*/ 379952 h 1454009"/>
                <a:gd name="connsiteX68" fmla="*/ 3962400 w 7010400"/>
                <a:gd name="connsiteY68" fmla="*/ 423494 h 1454009"/>
                <a:gd name="connsiteX69" fmla="*/ 3991429 w 7010400"/>
                <a:gd name="connsiteY69" fmla="*/ 481552 h 1454009"/>
                <a:gd name="connsiteX70" fmla="*/ 4005943 w 7010400"/>
                <a:gd name="connsiteY70" fmla="*/ 525094 h 1454009"/>
                <a:gd name="connsiteX71" fmla="*/ 4064000 w 7010400"/>
                <a:gd name="connsiteY71" fmla="*/ 612180 h 1454009"/>
                <a:gd name="connsiteX72" fmla="*/ 4093029 w 7010400"/>
                <a:gd name="connsiteY72" fmla="*/ 655723 h 1454009"/>
                <a:gd name="connsiteX73" fmla="*/ 4165600 w 7010400"/>
                <a:gd name="connsiteY73" fmla="*/ 771837 h 1454009"/>
                <a:gd name="connsiteX74" fmla="*/ 4194629 w 7010400"/>
                <a:gd name="connsiteY74" fmla="*/ 815380 h 1454009"/>
                <a:gd name="connsiteX75" fmla="*/ 4238172 w 7010400"/>
                <a:gd name="connsiteY75" fmla="*/ 844409 h 1454009"/>
                <a:gd name="connsiteX76" fmla="*/ 4281715 w 7010400"/>
                <a:gd name="connsiteY76" fmla="*/ 887952 h 1454009"/>
                <a:gd name="connsiteX77" fmla="*/ 4383315 w 7010400"/>
                <a:gd name="connsiteY77" fmla="*/ 960523 h 1454009"/>
                <a:gd name="connsiteX78" fmla="*/ 4426857 w 7010400"/>
                <a:gd name="connsiteY78" fmla="*/ 1018580 h 1454009"/>
                <a:gd name="connsiteX79" fmla="*/ 4513943 w 7010400"/>
                <a:gd name="connsiteY79" fmla="*/ 1076637 h 1454009"/>
                <a:gd name="connsiteX80" fmla="*/ 4601029 w 7010400"/>
                <a:gd name="connsiteY80" fmla="*/ 1120180 h 1454009"/>
                <a:gd name="connsiteX81" fmla="*/ 4673600 w 7010400"/>
                <a:gd name="connsiteY81" fmla="*/ 1178237 h 1454009"/>
                <a:gd name="connsiteX82" fmla="*/ 4760686 w 7010400"/>
                <a:gd name="connsiteY82" fmla="*/ 1236294 h 1454009"/>
                <a:gd name="connsiteX83" fmla="*/ 4847772 w 7010400"/>
                <a:gd name="connsiteY83" fmla="*/ 1265323 h 1454009"/>
                <a:gd name="connsiteX84" fmla="*/ 4934857 w 7010400"/>
                <a:gd name="connsiteY84" fmla="*/ 1323380 h 1454009"/>
                <a:gd name="connsiteX85" fmla="*/ 5021943 w 7010400"/>
                <a:gd name="connsiteY85" fmla="*/ 1352409 h 1454009"/>
                <a:gd name="connsiteX86" fmla="*/ 5152572 w 7010400"/>
                <a:gd name="connsiteY86" fmla="*/ 1410466 h 1454009"/>
                <a:gd name="connsiteX87" fmla="*/ 5239657 w 7010400"/>
                <a:gd name="connsiteY87" fmla="*/ 1439494 h 1454009"/>
                <a:gd name="connsiteX88" fmla="*/ 5283200 w 7010400"/>
                <a:gd name="connsiteY88" fmla="*/ 1454009 h 1454009"/>
                <a:gd name="connsiteX89" fmla="*/ 5486400 w 7010400"/>
                <a:gd name="connsiteY89" fmla="*/ 1439494 h 1454009"/>
                <a:gd name="connsiteX90" fmla="*/ 5573486 w 7010400"/>
                <a:gd name="connsiteY90" fmla="*/ 1410466 h 1454009"/>
                <a:gd name="connsiteX91" fmla="*/ 5617029 w 7010400"/>
                <a:gd name="connsiteY91" fmla="*/ 1381437 h 1454009"/>
                <a:gd name="connsiteX92" fmla="*/ 5660572 w 7010400"/>
                <a:gd name="connsiteY92" fmla="*/ 1366923 h 1454009"/>
                <a:gd name="connsiteX93" fmla="*/ 5675086 w 7010400"/>
                <a:gd name="connsiteY93" fmla="*/ 1323380 h 1454009"/>
                <a:gd name="connsiteX94" fmla="*/ 5762172 w 7010400"/>
                <a:gd name="connsiteY94" fmla="*/ 1265323 h 1454009"/>
                <a:gd name="connsiteX95" fmla="*/ 5834743 w 7010400"/>
                <a:gd name="connsiteY95" fmla="*/ 1207266 h 1454009"/>
                <a:gd name="connsiteX96" fmla="*/ 5863772 w 7010400"/>
                <a:gd name="connsiteY96" fmla="*/ 1163723 h 1454009"/>
                <a:gd name="connsiteX97" fmla="*/ 5950857 w 7010400"/>
                <a:gd name="connsiteY97" fmla="*/ 1105666 h 1454009"/>
                <a:gd name="connsiteX98" fmla="*/ 5979886 w 7010400"/>
                <a:gd name="connsiteY98" fmla="*/ 1062123 h 1454009"/>
                <a:gd name="connsiteX99" fmla="*/ 6023429 w 7010400"/>
                <a:gd name="connsiteY99" fmla="*/ 1033094 h 1454009"/>
                <a:gd name="connsiteX100" fmla="*/ 6081486 w 7010400"/>
                <a:gd name="connsiteY100" fmla="*/ 960523 h 1454009"/>
                <a:gd name="connsiteX101" fmla="*/ 6168572 w 7010400"/>
                <a:gd name="connsiteY101" fmla="*/ 873437 h 1454009"/>
                <a:gd name="connsiteX102" fmla="*/ 6197600 w 7010400"/>
                <a:gd name="connsiteY102" fmla="*/ 829894 h 1454009"/>
                <a:gd name="connsiteX103" fmla="*/ 6284686 w 7010400"/>
                <a:gd name="connsiteY103" fmla="*/ 757323 h 1454009"/>
                <a:gd name="connsiteX104" fmla="*/ 6371772 w 7010400"/>
                <a:gd name="connsiteY104" fmla="*/ 699266 h 1454009"/>
                <a:gd name="connsiteX105" fmla="*/ 6415315 w 7010400"/>
                <a:gd name="connsiteY105" fmla="*/ 655723 h 1454009"/>
                <a:gd name="connsiteX106" fmla="*/ 6458857 w 7010400"/>
                <a:gd name="connsiteY106" fmla="*/ 626694 h 1454009"/>
                <a:gd name="connsiteX107" fmla="*/ 6531429 w 7010400"/>
                <a:gd name="connsiteY107" fmla="*/ 554123 h 1454009"/>
                <a:gd name="connsiteX108" fmla="*/ 6604000 w 7010400"/>
                <a:gd name="connsiteY108" fmla="*/ 481552 h 1454009"/>
                <a:gd name="connsiteX109" fmla="*/ 6633029 w 7010400"/>
                <a:gd name="connsiteY109" fmla="*/ 438009 h 1454009"/>
                <a:gd name="connsiteX110" fmla="*/ 6720115 w 7010400"/>
                <a:gd name="connsiteY110" fmla="*/ 379952 h 1454009"/>
                <a:gd name="connsiteX111" fmla="*/ 6821715 w 7010400"/>
                <a:gd name="connsiteY111" fmla="*/ 263837 h 1454009"/>
                <a:gd name="connsiteX112" fmla="*/ 6908800 w 7010400"/>
                <a:gd name="connsiteY112" fmla="*/ 133209 h 1454009"/>
                <a:gd name="connsiteX113" fmla="*/ 6937829 w 7010400"/>
                <a:gd name="connsiteY113" fmla="*/ 89666 h 1454009"/>
                <a:gd name="connsiteX114" fmla="*/ 6981372 w 7010400"/>
                <a:gd name="connsiteY114" fmla="*/ 2580 h 1454009"/>
                <a:gd name="connsiteX115" fmla="*/ 7010400 w 7010400"/>
                <a:gd name="connsiteY115" fmla="*/ 2580 h 1454009"/>
                <a:gd name="connsiteX0" fmla="*/ 0 w 7094220"/>
                <a:gd name="connsiteY0" fmla="*/ 0 h 1578429"/>
                <a:gd name="connsiteX1" fmla="*/ 199935 w 7094220"/>
                <a:gd name="connsiteY1" fmla="*/ 257629 h 1578429"/>
                <a:gd name="connsiteX2" fmla="*/ 330563 w 7094220"/>
                <a:gd name="connsiteY2" fmla="*/ 330200 h 1578429"/>
                <a:gd name="connsiteX3" fmla="*/ 388620 w 7094220"/>
                <a:gd name="connsiteY3" fmla="*/ 344714 h 1578429"/>
                <a:gd name="connsiteX4" fmla="*/ 475706 w 7094220"/>
                <a:gd name="connsiteY4" fmla="*/ 373743 h 1578429"/>
                <a:gd name="connsiteX5" fmla="*/ 635363 w 7094220"/>
                <a:gd name="connsiteY5" fmla="*/ 359229 h 1578429"/>
                <a:gd name="connsiteX6" fmla="*/ 722449 w 7094220"/>
                <a:gd name="connsiteY6" fmla="*/ 286657 h 1578429"/>
                <a:gd name="connsiteX7" fmla="*/ 765992 w 7094220"/>
                <a:gd name="connsiteY7" fmla="*/ 257629 h 1578429"/>
                <a:gd name="connsiteX8" fmla="*/ 765992 w 7094220"/>
                <a:gd name="connsiteY8" fmla="*/ 170543 h 1578429"/>
                <a:gd name="connsiteX9" fmla="*/ 722449 w 7094220"/>
                <a:gd name="connsiteY9" fmla="*/ 156029 h 1578429"/>
                <a:gd name="connsiteX10" fmla="*/ 548277 w 7094220"/>
                <a:gd name="connsiteY10" fmla="*/ 170543 h 1578429"/>
                <a:gd name="connsiteX11" fmla="*/ 504735 w 7094220"/>
                <a:gd name="connsiteY11" fmla="*/ 199572 h 1578429"/>
                <a:gd name="connsiteX12" fmla="*/ 562792 w 7094220"/>
                <a:gd name="connsiteY12" fmla="*/ 359229 h 1578429"/>
                <a:gd name="connsiteX13" fmla="*/ 606335 w 7094220"/>
                <a:gd name="connsiteY13" fmla="*/ 388257 h 1578429"/>
                <a:gd name="connsiteX14" fmla="*/ 707935 w 7094220"/>
                <a:gd name="connsiteY14" fmla="*/ 460829 h 1578429"/>
                <a:gd name="connsiteX15" fmla="*/ 765992 w 7094220"/>
                <a:gd name="connsiteY15" fmla="*/ 475343 h 1578429"/>
                <a:gd name="connsiteX16" fmla="*/ 896620 w 7094220"/>
                <a:gd name="connsiteY16" fmla="*/ 518886 h 1578429"/>
                <a:gd name="connsiteX17" fmla="*/ 940163 w 7094220"/>
                <a:gd name="connsiteY17" fmla="*/ 533400 h 1578429"/>
                <a:gd name="connsiteX18" fmla="*/ 1041763 w 7094220"/>
                <a:gd name="connsiteY18" fmla="*/ 547914 h 1578429"/>
                <a:gd name="connsiteX19" fmla="*/ 1404620 w 7094220"/>
                <a:gd name="connsiteY19" fmla="*/ 562429 h 1578429"/>
                <a:gd name="connsiteX20" fmla="*/ 1723935 w 7094220"/>
                <a:gd name="connsiteY20" fmla="*/ 576943 h 1578429"/>
                <a:gd name="connsiteX21" fmla="*/ 2202906 w 7094220"/>
                <a:gd name="connsiteY21" fmla="*/ 562429 h 1578429"/>
                <a:gd name="connsiteX22" fmla="*/ 2289992 w 7094220"/>
                <a:gd name="connsiteY22" fmla="*/ 547914 h 1578429"/>
                <a:gd name="connsiteX23" fmla="*/ 2449649 w 7094220"/>
                <a:gd name="connsiteY23" fmla="*/ 504372 h 1578429"/>
                <a:gd name="connsiteX24" fmla="*/ 2522220 w 7094220"/>
                <a:gd name="connsiteY24" fmla="*/ 388257 h 1578429"/>
                <a:gd name="connsiteX25" fmla="*/ 2522220 w 7094220"/>
                <a:gd name="connsiteY25" fmla="*/ 388257 h 1578429"/>
                <a:gd name="connsiteX26" fmla="*/ 2565763 w 7094220"/>
                <a:gd name="connsiteY26" fmla="*/ 344714 h 1578429"/>
                <a:gd name="connsiteX27" fmla="*/ 2594792 w 7094220"/>
                <a:gd name="connsiteY27" fmla="*/ 301172 h 1578429"/>
                <a:gd name="connsiteX28" fmla="*/ 2638335 w 7094220"/>
                <a:gd name="connsiteY28" fmla="*/ 272143 h 1578429"/>
                <a:gd name="connsiteX29" fmla="*/ 2667363 w 7094220"/>
                <a:gd name="connsiteY29" fmla="*/ 228600 h 1578429"/>
                <a:gd name="connsiteX30" fmla="*/ 2710906 w 7094220"/>
                <a:gd name="connsiteY30" fmla="*/ 214086 h 1578429"/>
                <a:gd name="connsiteX31" fmla="*/ 2797992 w 7094220"/>
                <a:gd name="connsiteY31" fmla="*/ 170543 h 1578429"/>
                <a:gd name="connsiteX32" fmla="*/ 2870563 w 7094220"/>
                <a:gd name="connsiteY32" fmla="*/ 185057 h 1578429"/>
                <a:gd name="connsiteX33" fmla="*/ 2885077 w 7094220"/>
                <a:gd name="connsiteY33" fmla="*/ 243114 h 1578429"/>
                <a:gd name="connsiteX34" fmla="*/ 2899592 w 7094220"/>
                <a:gd name="connsiteY34" fmla="*/ 286657 h 1578429"/>
                <a:gd name="connsiteX35" fmla="*/ 2885077 w 7094220"/>
                <a:gd name="connsiteY35" fmla="*/ 504372 h 1578429"/>
                <a:gd name="connsiteX36" fmla="*/ 2870563 w 7094220"/>
                <a:gd name="connsiteY36" fmla="*/ 562429 h 1578429"/>
                <a:gd name="connsiteX37" fmla="*/ 2827020 w 7094220"/>
                <a:gd name="connsiteY37" fmla="*/ 605972 h 1578429"/>
                <a:gd name="connsiteX38" fmla="*/ 2812506 w 7094220"/>
                <a:gd name="connsiteY38" fmla="*/ 649514 h 1578429"/>
                <a:gd name="connsiteX39" fmla="*/ 2725420 w 7094220"/>
                <a:gd name="connsiteY39" fmla="*/ 707572 h 1578429"/>
                <a:gd name="connsiteX40" fmla="*/ 2623820 w 7094220"/>
                <a:gd name="connsiteY40" fmla="*/ 751114 h 1578429"/>
                <a:gd name="connsiteX41" fmla="*/ 2580277 w 7094220"/>
                <a:gd name="connsiteY41" fmla="*/ 794657 h 1578429"/>
                <a:gd name="connsiteX42" fmla="*/ 2536735 w 7094220"/>
                <a:gd name="connsiteY42" fmla="*/ 809172 h 1578429"/>
                <a:gd name="connsiteX43" fmla="*/ 2449649 w 7094220"/>
                <a:gd name="connsiteY43" fmla="*/ 867229 h 1578429"/>
                <a:gd name="connsiteX44" fmla="*/ 2406106 w 7094220"/>
                <a:gd name="connsiteY44" fmla="*/ 896257 h 1578429"/>
                <a:gd name="connsiteX45" fmla="*/ 2348049 w 7094220"/>
                <a:gd name="connsiteY45" fmla="*/ 983343 h 1578429"/>
                <a:gd name="connsiteX46" fmla="*/ 2406106 w 7094220"/>
                <a:gd name="connsiteY46" fmla="*/ 1012372 h 1578429"/>
                <a:gd name="connsiteX47" fmla="*/ 2449649 w 7094220"/>
                <a:gd name="connsiteY47" fmla="*/ 1041400 h 1578429"/>
                <a:gd name="connsiteX48" fmla="*/ 2580277 w 7094220"/>
                <a:gd name="connsiteY48" fmla="*/ 1055914 h 1578429"/>
                <a:gd name="connsiteX49" fmla="*/ 2899592 w 7094220"/>
                <a:gd name="connsiteY49" fmla="*/ 1041400 h 1578429"/>
                <a:gd name="connsiteX50" fmla="*/ 2957649 w 7094220"/>
                <a:gd name="connsiteY50" fmla="*/ 968829 h 1578429"/>
                <a:gd name="connsiteX51" fmla="*/ 3030220 w 7094220"/>
                <a:gd name="connsiteY51" fmla="*/ 896257 h 1578429"/>
                <a:gd name="connsiteX52" fmla="*/ 3059249 w 7094220"/>
                <a:gd name="connsiteY52" fmla="*/ 809172 h 1578429"/>
                <a:gd name="connsiteX53" fmla="*/ 3073763 w 7094220"/>
                <a:gd name="connsiteY53" fmla="*/ 765629 h 1578429"/>
                <a:gd name="connsiteX54" fmla="*/ 3088277 w 7094220"/>
                <a:gd name="connsiteY54" fmla="*/ 664029 h 1578429"/>
                <a:gd name="connsiteX55" fmla="*/ 3117306 w 7094220"/>
                <a:gd name="connsiteY55" fmla="*/ 620486 h 1578429"/>
                <a:gd name="connsiteX56" fmla="*/ 3189877 w 7094220"/>
                <a:gd name="connsiteY56" fmla="*/ 489857 h 1578429"/>
                <a:gd name="connsiteX57" fmla="*/ 3276963 w 7094220"/>
                <a:gd name="connsiteY57" fmla="*/ 431800 h 1578429"/>
                <a:gd name="connsiteX58" fmla="*/ 3320506 w 7094220"/>
                <a:gd name="connsiteY58" fmla="*/ 402772 h 1578429"/>
                <a:gd name="connsiteX59" fmla="*/ 3378563 w 7094220"/>
                <a:gd name="connsiteY59" fmla="*/ 330200 h 1578429"/>
                <a:gd name="connsiteX60" fmla="*/ 3480163 w 7094220"/>
                <a:gd name="connsiteY60" fmla="*/ 214086 h 1578429"/>
                <a:gd name="connsiteX61" fmla="*/ 3523706 w 7094220"/>
                <a:gd name="connsiteY61" fmla="*/ 199572 h 1578429"/>
                <a:gd name="connsiteX62" fmla="*/ 3567249 w 7094220"/>
                <a:gd name="connsiteY62" fmla="*/ 170543 h 1578429"/>
                <a:gd name="connsiteX63" fmla="*/ 3712392 w 7094220"/>
                <a:gd name="connsiteY63" fmla="*/ 185057 h 1578429"/>
                <a:gd name="connsiteX64" fmla="*/ 3857535 w 7094220"/>
                <a:gd name="connsiteY64" fmla="*/ 272143 h 1578429"/>
                <a:gd name="connsiteX65" fmla="*/ 3901077 w 7094220"/>
                <a:gd name="connsiteY65" fmla="*/ 286657 h 1578429"/>
                <a:gd name="connsiteX66" fmla="*/ 4002677 w 7094220"/>
                <a:gd name="connsiteY66" fmla="*/ 417286 h 1578429"/>
                <a:gd name="connsiteX67" fmla="*/ 4031706 w 7094220"/>
                <a:gd name="connsiteY67" fmla="*/ 504372 h 1578429"/>
                <a:gd name="connsiteX68" fmla="*/ 4046220 w 7094220"/>
                <a:gd name="connsiteY68" fmla="*/ 547914 h 1578429"/>
                <a:gd name="connsiteX69" fmla="*/ 4075249 w 7094220"/>
                <a:gd name="connsiteY69" fmla="*/ 605972 h 1578429"/>
                <a:gd name="connsiteX70" fmla="*/ 4089763 w 7094220"/>
                <a:gd name="connsiteY70" fmla="*/ 649514 h 1578429"/>
                <a:gd name="connsiteX71" fmla="*/ 4147820 w 7094220"/>
                <a:gd name="connsiteY71" fmla="*/ 736600 h 1578429"/>
                <a:gd name="connsiteX72" fmla="*/ 4176849 w 7094220"/>
                <a:gd name="connsiteY72" fmla="*/ 780143 h 1578429"/>
                <a:gd name="connsiteX73" fmla="*/ 4249420 w 7094220"/>
                <a:gd name="connsiteY73" fmla="*/ 896257 h 1578429"/>
                <a:gd name="connsiteX74" fmla="*/ 4278449 w 7094220"/>
                <a:gd name="connsiteY74" fmla="*/ 939800 h 1578429"/>
                <a:gd name="connsiteX75" fmla="*/ 4321992 w 7094220"/>
                <a:gd name="connsiteY75" fmla="*/ 968829 h 1578429"/>
                <a:gd name="connsiteX76" fmla="*/ 4365535 w 7094220"/>
                <a:gd name="connsiteY76" fmla="*/ 1012372 h 1578429"/>
                <a:gd name="connsiteX77" fmla="*/ 4467135 w 7094220"/>
                <a:gd name="connsiteY77" fmla="*/ 1084943 h 1578429"/>
                <a:gd name="connsiteX78" fmla="*/ 4510677 w 7094220"/>
                <a:gd name="connsiteY78" fmla="*/ 1143000 h 1578429"/>
                <a:gd name="connsiteX79" fmla="*/ 4597763 w 7094220"/>
                <a:gd name="connsiteY79" fmla="*/ 1201057 h 1578429"/>
                <a:gd name="connsiteX80" fmla="*/ 4684849 w 7094220"/>
                <a:gd name="connsiteY80" fmla="*/ 1244600 h 1578429"/>
                <a:gd name="connsiteX81" fmla="*/ 4757420 w 7094220"/>
                <a:gd name="connsiteY81" fmla="*/ 1302657 h 1578429"/>
                <a:gd name="connsiteX82" fmla="*/ 4844506 w 7094220"/>
                <a:gd name="connsiteY82" fmla="*/ 1360714 h 1578429"/>
                <a:gd name="connsiteX83" fmla="*/ 4931592 w 7094220"/>
                <a:gd name="connsiteY83" fmla="*/ 1389743 h 1578429"/>
                <a:gd name="connsiteX84" fmla="*/ 5018677 w 7094220"/>
                <a:gd name="connsiteY84" fmla="*/ 1447800 h 1578429"/>
                <a:gd name="connsiteX85" fmla="*/ 5105763 w 7094220"/>
                <a:gd name="connsiteY85" fmla="*/ 1476829 h 1578429"/>
                <a:gd name="connsiteX86" fmla="*/ 5236392 w 7094220"/>
                <a:gd name="connsiteY86" fmla="*/ 1534886 h 1578429"/>
                <a:gd name="connsiteX87" fmla="*/ 5323477 w 7094220"/>
                <a:gd name="connsiteY87" fmla="*/ 1563914 h 1578429"/>
                <a:gd name="connsiteX88" fmla="*/ 5367020 w 7094220"/>
                <a:gd name="connsiteY88" fmla="*/ 1578429 h 1578429"/>
                <a:gd name="connsiteX89" fmla="*/ 5570220 w 7094220"/>
                <a:gd name="connsiteY89" fmla="*/ 1563914 h 1578429"/>
                <a:gd name="connsiteX90" fmla="*/ 5657306 w 7094220"/>
                <a:gd name="connsiteY90" fmla="*/ 1534886 h 1578429"/>
                <a:gd name="connsiteX91" fmla="*/ 5700849 w 7094220"/>
                <a:gd name="connsiteY91" fmla="*/ 1505857 h 1578429"/>
                <a:gd name="connsiteX92" fmla="*/ 5744392 w 7094220"/>
                <a:gd name="connsiteY92" fmla="*/ 1491343 h 1578429"/>
                <a:gd name="connsiteX93" fmla="*/ 5758906 w 7094220"/>
                <a:gd name="connsiteY93" fmla="*/ 1447800 h 1578429"/>
                <a:gd name="connsiteX94" fmla="*/ 5845992 w 7094220"/>
                <a:gd name="connsiteY94" fmla="*/ 1389743 h 1578429"/>
                <a:gd name="connsiteX95" fmla="*/ 5918563 w 7094220"/>
                <a:gd name="connsiteY95" fmla="*/ 1331686 h 1578429"/>
                <a:gd name="connsiteX96" fmla="*/ 5947592 w 7094220"/>
                <a:gd name="connsiteY96" fmla="*/ 1288143 h 1578429"/>
                <a:gd name="connsiteX97" fmla="*/ 6034677 w 7094220"/>
                <a:gd name="connsiteY97" fmla="*/ 1230086 h 1578429"/>
                <a:gd name="connsiteX98" fmla="*/ 6063706 w 7094220"/>
                <a:gd name="connsiteY98" fmla="*/ 1186543 h 1578429"/>
                <a:gd name="connsiteX99" fmla="*/ 6107249 w 7094220"/>
                <a:gd name="connsiteY99" fmla="*/ 1157514 h 1578429"/>
                <a:gd name="connsiteX100" fmla="*/ 6165306 w 7094220"/>
                <a:gd name="connsiteY100" fmla="*/ 1084943 h 1578429"/>
                <a:gd name="connsiteX101" fmla="*/ 6252392 w 7094220"/>
                <a:gd name="connsiteY101" fmla="*/ 997857 h 1578429"/>
                <a:gd name="connsiteX102" fmla="*/ 6281420 w 7094220"/>
                <a:gd name="connsiteY102" fmla="*/ 954314 h 1578429"/>
                <a:gd name="connsiteX103" fmla="*/ 6368506 w 7094220"/>
                <a:gd name="connsiteY103" fmla="*/ 881743 h 1578429"/>
                <a:gd name="connsiteX104" fmla="*/ 6455592 w 7094220"/>
                <a:gd name="connsiteY104" fmla="*/ 823686 h 1578429"/>
                <a:gd name="connsiteX105" fmla="*/ 6499135 w 7094220"/>
                <a:gd name="connsiteY105" fmla="*/ 780143 h 1578429"/>
                <a:gd name="connsiteX106" fmla="*/ 6542677 w 7094220"/>
                <a:gd name="connsiteY106" fmla="*/ 751114 h 1578429"/>
                <a:gd name="connsiteX107" fmla="*/ 6615249 w 7094220"/>
                <a:gd name="connsiteY107" fmla="*/ 678543 h 1578429"/>
                <a:gd name="connsiteX108" fmla="*/ 6687820 w 7094220"/>
                <a:gd name="connsiteY108" fmla="*/ 605972 h 1578429"/>
                <a:gd name="connsiteX109" fmla="*/ 6716849 w 7094220"/>
                <a:gd name="connsiteY109" fmla="*/ 562429 h 1578429"/>
                <a:gd name="connsiteX110" fmla="*/ 6803935 w 7094220"/>
                <a:gd name="connsiteY110" fmla="*/ 504372 h 1578429"/>
                <a:gd name="connsiteX111" fmla="*/ 6905535 w 7094220"/>
                <a:gd name="connsiteY111" fmla="*/ 388257 h 1578429"/>
                <a:gd name="connsiteX112" fmla="*/ 6992620 w 7094220"/>
                <a:gd name="connsiteY112" fmla="*/ 257629 h 1578429"/>
                <a:gd name="connsiteX113" fmla="*/ 7021649 w 7094220"/>
                <a:gd name="connsiteY113" fmla="*/ 214086 h 1578429"/>
                <a:gd name="connsiteX114" fmla="*/ 7065192 w 7094220"/>
                <a:gd name="connsiteY114" fmla="*/ 127000 h 1578429"/>
                <a:gd name="connsiteX115" fmla="*/ 7094220 w 7094220"/>
                <a:gd name="connsiteY115" fmla="*/ 127000 h 1578429"/>
                <a:gd name="connsiteX0" fmla="*/ 0 w 7193280"/>
                <a:gd name="connsiteY0" fmla="*/ 139700 h 1718129"/>
                <a:gd name="connsiteX1" fmla="*/ 199935 w 7193280"/>
                <a:gd name="connsiteY1" fmla="*/ 397329 h 1718129"/>
                <a:gd name="connsiteX2" fmla="*/ 330563 w 7193280"/>
                <a:gd name="connsiteY2" fmla="*/ 469900 h 1718129"/>
                <a:gd name="connsiteX3" fmla="*/ 388620 w 7193280"/>
                <a:gd name="connsiteY3" fmla="*/ 484414 h 1718129"/>
                <a:gd name="connsiteX4" fmla="*/ 475706 w 7193280"/>
                <a:gd name="connsiteY4" fmla="*/ 513443 h 1718129"/>
                <a:gd name="connsiteX5" fmla="*/ 635363 w 7193280"/>
                <a:gd name="connsiteY5" fmla="*/ 498929 h 1718129"/>
                <a:gd name="connsiteX6" fmla="*/ 722449 w 7193280"/>
                <a:gd name="connsiteY6" fmla="*/ 426357 h 1718129"/>
                <a:gd name="connsiteX7" fmla="*/ 765992 w 7193280"/>
                <a:gd name="connsiteY7" fmla="*/ 397329 h 1718129"/>
                <a:gd name="connsiteX8" fmla="*/ 765992 w 7193280"/>
                <a:gd name="connsiteY8" fmla="*/ 310243 h 1718129"/>
                <a:gd name="connsiteX9" fmla="*/ 722449 w 7193280"/>
                <a:gd name="connsiteY9" fmla="*/ 295729 h 1718129"/>
                <a:gd name="connsiteX10" fmla="*/ 548277 w 7193280"/>
                <a:gd name="connsiteY10" fmla="*/ 310243 h 1718129"/>
                <a:gd name="connsiteX11" fmla="*/ 504735 w 7193280"/>
                <a:gd name="connsiteY11" fmla="*/ 339272 h 1718129"/>
                <a:gd name="connsiteX12" fmla="*/ 562792 w 7193280"/>
                <a:gd name="connsiteY12" fmla="*/ 498929 h 1718129"/>
                <a:gd name="connsiteX13" fmla="*/ 606335 w 7193280"/>
                <a:gd name="connsiteY13" fmla="*/ 527957 h 1718129"/>
                <a:gd name="connsiteX14" fmla="*/ 707935 w 7193280"/>
                <a:gd name="connsiteY14" fmla="*/ 600529 h 1718129"/>
                <a:gd name="connsiteX15" fmla="*/ 765992 w 7193280"/>
                <a:gd name="connsiteY15" fmla="*/ 615043 h 1718129"/>
                <a:gd name="connsiteX16" fmla="*/ 896620 w 7193280"/>
                <a:gd name="connsiteY16" fmla="*/ 658586 h 1718129"/>
                <a:gd name="connsiteX17" fmla="*/ 940163 w 7193280"/>
                <a:gd name="connsiteY17" fmla="*/ 673100 h 1718129"/>
                <a:gd name="connsiteX18" fmla="*/ 1041763 w 7193280"/>
                <a:gd name="connsiteY18" fmla="*/ 687614 h 1718129"/>
                <a:gd name="connsiteX19" fmla="*/ 1404620 w 7193280"/>
                <a:gd name="connsiteY19" fmla="*/ 702129 h 1718129"/>
                <a:gd name="connsiteX20" fmla="*/ 1723935 w 7193280"/>
                <a:gd name="connsiteY20" fmla="*/ 716643 h 1718129"/>
                <a:gd name="connsiteX21" fmla="*/ 2202906 w 7193280"/>
                <a:gd name="connsiteY21" fmla="*/ 702129 h 1718129"/>
                <a:gd name="connsiteX22" fmla="*/ 2289992 w 7193280"/>
                <a:gd name="connsiteY22" fmla="*/ 687614 h 1718129"/>
                <a:gd name="connsiteX23" fmla="*/ 2449649 w 7193280"/>
                <a:gd name="connsiteY23" fmla="*/ 644072 h 1718129"/>
                <a:gd name="connsiteX24" fmla="*/ 2522220 w 7193280"/>
                <a:gd name="connsiteY24" fmla="*/ 527957 h 1718129"/>
                <a:gd name="connsiteX25" fmla="*/ 2522220 w 7193280"/>
                <a:gd name="connsiteY25" fmla="*/ 527957 h 1718129"/>
                <a:gd name="connsiteX26" fmla="*/ 2565763 w 7193280"/>
                <a:gd name="connsiteY26" fmla="*/ 484414 h 1718129"/>
                <a:gd name="connsiteX27" fmla="*/ 2594792 w 7193280"/>
                <a:gd name="connsiteY27" fmla="*/ 440872 h 1718129"/>
                <a:gd name="connsiteX28" fmla="*/ 2638335 w 7193280"/>
                <a:gd name="connsiteY28" fmla="*/ 411843 h 1718129"/>
                <a:gd name="connsiteX29" fmla="*/ 2667363 w 7193280"/>
                <a:gd name="connsiteY29" fmla="*/ 368300 h 1718129"/>
                <a:gd name="connsiteX30" fmla="*/ 2710906 w 7193280"/>
                <a:gd name="connsiteY30" fmla="*/ 353786 h 1718129"/>
                <a:gd name="connsiteX31" fmla="*/ 2797992 w 7193280"/>
                <a:gd name="connsiteY31" fmla="*/ 310243 h 1718129"/>
                <a:gd name="connsiteX32" fmla="*/ 2870563 w 7193280"/>
                <a:gd name="connsiteY32" fmla="*/ 324757 h 1718129"/>
                <a:gd name="connsiteX33" fmla="*/ 2885077 w 7193280"/>
                <a:gd name="connsiteY33" fmla="*/ 382814 h 1718129"/>
                <a:gd name="connsiteX34" fmla="*/ 2899592 w 7193280"/>
                <a:gd name="connsiteY34" fmla="*/ 426357 h 1718129"/>
                <a:gd name="connsiteX35" fmla="*/ 2885077 w 7193280"/>
                <a:gd name="connsiteY35" fmla="*/ 644072 h 1718129"/>
                <a:gd name="connsiteX36" fmla="*/ 2870563 w 7193280"/>
                <a:gd name="connsiteY36" fmla="*/ 702129 h 1718129"/>
                <a:gd name="connsiteX37" fmla="*/ 2827020 w 7193280"/>
                <a:gd name="connsiteY37" fmla="*/ 745672 h 1718129"/>
                <a:gd name="connsiteX38" fmla="*/ 2812506 w 7193280"/>
                <a:gd name="connsiteY38" fmla="*/ 789214 h 1718129"/>
                <a:gd name="connsiteX39" fmla="*/ 2725420 w 7193280"/>
                <a:gd name="connsiteY39" fmla="*/ 847272 h 1718129"/>
                <a:gd name="connsiteX40" fmla="*/ 2623820 w 7193280"/>
                <a:gd name="connsiteY40" fmla="*/ 890814 h 1718129"/>
                <a:gd name="connsiteX41" fmla="*/ 2580277 w 7193280"/>
                <a:gd name="connsiteY41" fmla="*/ 934357 h 1718129"/>
                <a:gd name="connsiteX42" fmla="*/ 2536735 w 7193280"/>
                <a:gd name="connsiteY42" fmla="*/ 948872 h 1718129"/>
                <a:gd name="connsiteX43" fmla="*/ 2449649 w 7193280"/>
                <a:gd name="connsiteY43" fmla="*/ 1006929 h 1718129"/>
                <a:gd name="connsiteX44" fmla="*/ 2406106 w 7193280"/>
                <a:gd name="connsiteY44" fmla="*/ 1035957 h 1718129"/>
                <a:gd name="connsiteX45" fmla="*/ 2348049 w 7193280"/>
                <a:gd name="connsiteY45" fmla="*/ 1123043 h 1718129"/>
                <a:gd name="connsiteX46" fmla="*/ 2406106 w 7193280"/>
                <a:gd name="connsiteY46" fmla="*/ 1152072 h 1718129"/>
                <a:gd name="connsiteX47" fmla="*/ 2449649 w 7193280"/>
                <a:gd name="connsiteY47" fmla="*/ 1181100 h 1718129"/>
                <a:gd name="connsiteX48" fmla="*/ 2580277 w 7193280"/>
                <a:gd name="connsiteY48" fmla="*/ 1195614 h 1718129"/>
                <a:gd name="connsiteX49" fmla="*/ 2899592 w 7193280"/>
                <a:gd name="connsiteY49" fmla="*/ 1181100 h 1718129"/>
                <a:gd name="connsiteX50" fmla="*/ 2957649 w 7193280"/>
                <a:gd name="connsiteY50" fmla="*/ 1108529 h 1718129"/>
                <a:gd name="connsiteX51" fmla="*/ 3030220 w 7193280"/>
                <a:gd name="connsiteY51" fmla="*/ 1035957 h 1718129"/>
                <a:gd name="connsiteX52" fmla="*/ 3059249 w 7193280"/>
                <a:gd name="connsiteY52" fmla="*/ 948872 h 1718129"/>
                <a:gd name="connsiteX53" fmla="*/ 3073763 w 7193280"/>
                <a:gd name="connsiteY53" fmla="*/ 905329 h 1718129"/>
                <a:gd name="connsiteX54" fmla="*/ 3088277 w 7193280"/>
                <a:gd name="connsiteY54" fmla="*/ 803729 h 1718129"/>
                <a:gd name="connsiteX55" fmla="*/ 3117306 w 7193280"/>
                <a:gd name="connsiteY55" fmla="*/ 760186 h 1718129"/>
                <a:gd name="connsiteX56" fmla="*/ 3189877 w 7193280"/>
                <a:gd name="connsiteY56" fmla="*/ 629557 h 1718129"/>
                <a:gd name="connsiteX57" fmla="*/ 3276963 w 7193280"/>
                <a:gd name="connsiteY57" fmla="*/ 571500 h 1718129"/>
                <a:gd name="connsiteX58" fmla="*/ 3320506 w 7193280"/>
                <a:gd name="connsiteY58" fmla="*/ 542472 h 1718129"/>
                <a:gd name="connsiteX59" fmla="*/ 3378563 w 7193280"/>
                <a:gd name="connsiteY59" fmla="*/ 469900 h 1718129"/>
                <a:gd name="connsiteX60" fmla="*/ 3480163 w 7193280"/>
                <a:gd name="connsiteY60" fmla="*/ 353786 h 1718129"/>
                <a:gd name="connsiteX61" fmla="*/ 3523706 w 7193280"/>
                <a:gd name="connsiteY61" fmla="*/ 339272 h 1718129"/>
                <a:gd name="connsiteX62" fmla="*/ 3567249 w 7193280"/>
                <a:gd name="connsiteY62" fmla="*/ 310243 h 1718129"/>
                <a:gd name="connsiteX63" fmla="*/ 3712392 w 7193280"/>
                <a:gd name="connsiteY63" fmla="*/ 324757 h 1718129"/>
                <a:gd name="connsiteX64" fmla="*/ 3857535 w 7193280"/>
                <a:gd name="connsiteY64" fmla="*/ 411843 h 1718129"/>
                <a:gd name="connsiteX65" fmla="*/ 3901077 w 7193280"/>
                <a:gd name="connsiteY65" fmla="*/ 426357 h 1718129"/>
                <a:gd name="connsiteX66" fmla="*/ 4002677 w 7193280"/>
                <a:gd name="connsiteY66" fmla="*/ 556986 h 1718129"/>
                <a:gd name="connsiteX67" fmla="*/ 4031706 w 7193280"/>
                <a:gd name="connsiteY67" fmla="*/ 644072 h 1718129"/>
                <a:gd name="connsiteX68" fmla="*/ 4046220 w 7193280"/>
                <a:gd name="connsiteY68" fmla="*/ 687614 h 1718129"/>
                <a:gd name="connsiteX69" fmla="*/ 4075249 w 7193280"/>
                <a:gd name="connsiteY69" fmla="*/ 745672 h 1718129"/>
                <a:gd name="connsiteX70" fmla="*/ 4089763 w 7193280"/>
                <a:gd name="connsiteY70" fmla="*/ 789214 h 1718129"/>
                <a:gd name="connsiteX71" fmla="*/ 4147820 w 7193280"/>
                <a:gd name="connsiteY71" fmla="*/ 876300 h 1718129"/>
                <a:gd name="connsiteX72" fmla="*/ 4176849 w 7193280"/>
                <a:gd name="connsiteY72" fmla="*/ 919843 h 1718129"/>
                <a:gd name="connsiteX73" fmla="*/ 4249420 w 7193280"/>
                <a:gd name="connsiteY73" fmla="*/ 1035957 h 1718129"/>
                <a:gd name="connsiteX74" fmla="*/ 4278449 w 7193280"/>
                <a:gd name="connsiteY74" fmla="*/ 1079500 h 1718129"/>
                <a:gd name="connsiteX75" fmla="*/ 4321992 w 7193280"/>
                <a:gd name="connsiteY75" fmla="*/ 1108529 h 1718129"/>
                <a:gd name="connsiteX76" fmla="*/ 4365535 w 7193280"/>
                <a:gd name="connsiteY76" fmla="*/ 1152072 h 1718129"/>
                <a:gd name="connsiteX77" fmla="*/ 4467135 w 7193280"/>
                <a:gd name="connsiteY77" fmla="*/ 1224643 h 1718129"/>
                <a:gd name="connsiteX78" fmla="*/ 4510677 w 7193280"/>
                <a:gd name="connsiteY78" fmla="*/ 1282700 h 1718129"/>
                <a:gd name="connsiteX79" fmla="*/ 4597763 w 7193280"/>
                <a:gd name="connsiteY79" fmla="*/ 1340757 h 1718129"/>
                <a:gd name="connsiteX80" fmla="*/ 4684849 w 7193280"/>
                <a:gd name="connsiteY80" fmla="*/ 1384300 h 1718129"/>
                <a:gd name="connsiteX81" fmla="*/ 4757420 w 7193280"/>
                <a:gd name="connsiteY81" fmla="*/ 1442357 h 1718129"/>
                <a:gd name="connsiteX82" fmla="*/ 4844506 w 7193280"/>
                <a:gd name="connsiteY82" fmla="*/ 1500414 h 1718129"/>
                <a:gd name="connsiteX83" fmla="*/ 4931592 w 7193280"/>
                <a:gd name="connsiteY83" fmla="*/ 1529443 h 1718129"/>
                <a:gd name="connsiteX84" fmla="*/ 5018677 w 7193280"/>
                <a:gd name="connsiteY84" fmla="*/ 1587500 h 1718129"/>
                <a:gd name="connsiteX85" fmla="*/ 5105763 w 7193280"/>
                <a:gd name="connsiteY85" fmla="*/ 1616529 h 1718129"/>
                <a:gd name="connsiteX86" fmla="*/ 5236392 w 7193280"/>
                <a:gd name="connsiteY86" fmla="*/ 1674586 h 1718129"/>
                <a:gd name="connsiteX87" fmla="*/ 5323477 w 7193280"/>
                <a:gd name="connsiteY87" fmla="*/ 1703614 h 1718129"/>
                <a:gd name="connsiteX88" fmla="*/ 5367020 w 7193280"/>
                <a:gd name="connsiteY88" fmla="*/ 1718129 h 1718129"/>
                <a:gd name="connsiteX89" fmla="*/ 5570220 w 7193280"/>
                <a:gd name="connsiteY89" fmla="*/ 1703614 h 1718129"/>
                <a:gd name="connsiteX90" fmla="*/ 5657306 w 7193280"/>
                <a:gd name="connsiteY90" fmla="*/ 1674586 h 1718129"/>
                <a:gd name="connsiteX91" fmla="*/ 5700849 w 7193280"/>
                <a:gd name="connsiteY91" fmla="*/ 1645557 h 1718129"/>
                <a:gd name="connsiteX92" fmla="*/ 5744392 w 7193280"/>
                <a:gd name="connsiteY92" fmla="*/ 1631043 h 1718129"/>
                <a:gd name="connsiteX93" fmla="*/ 5758906 w 7193280"/>
                <a:gd name="connsiteY93" fmla="*/ 1587500 h 1718129"/>
                <a:gd name="connsiteX94" fmla="*/ 5845992 w 7193280"/>
                <a:gd name="connsiteY94" fmla="*/ 1529443 h 1718129"/>
                <a:gd name="connsiteX95" fmla="*/ 5918563 w 7193280"/>
                <a:gd name="connsiteY95" fmla="*/ 1471386 h 1718129"/>
                <a:gd name="connsiteX96" fmla="*/ 5947592 w 7193280"/>
                <a:gd name="connsiteY96" fmla="*/ 1427843 h 1718129"/>
                <a:gd name="connsiteX97" fmla="*/ 6034677 w 7193280"/>
                <a:gd name="connsiteY97" fmla="*/ 1369786 h 1718129"/>
                <a:gd name="connsiteX98" fmla="*/ 6063706 w 7193280"/>
                <a:gd name="connsiteY98" fmla="*/ 1326243 h 1718129"/>
                <a:gd name="connsiteX99" fmla="*/ 6107249 w 7193280"/>
                <a:gd name="connsiteY99" fmla="*/ 1297214 h 1718129"/>
                <a:gd name="connsiteX100" fmla="*/ 6165306 w 7193280"/>
                <a:gd name="connsiteY100" fmla="*/ 1224643 h 1718129"/>
                <a:gd name="connsiteX101" fmla="*/ 6252392 w 7193280"/>
                <a:gd name="connsiteY101" fmla="*/ 1137557 h 1718129"/>
                <a:gd name="connsiteX102" fmla="*/ 6281420 w 7193280"/>
                <a:gd name="connsiteY102" fmla="*/ 1094014 h 1718129"/>
                <a:gd name="connsiteX103" fmla="*/ 6368506 w 7193280"/>
                <a:gd name="connsiteY103" fmla="*/ 1021443 h 1718129"/>
                <a:gd name="connsiteX104" fmla="*/ 6455592 w 7193280"/>
                <a:gd name="connsiteY104" fmla="*/ 963386 h 1718129"/>
                <a:gd name="connsiteX105" fmla="*/ 6499135 w 7193280"/>
                <a:gd name="connsiteY105" fmla="*/ 919843 h 1718129"/>
                <a:gd name="connsiteX106" fmla="*/ 6542677 w 7193280"/>
                <a:gd name="connsiteY106" fmla="*/ 890814 h 1718129"/>
                <a:gd name="connsiteX107" fmla="*/ 6615249 w 7193280"/>
                <a:gd name="connsiteY107" fmla="*/ 818243 h 1718129"/>
                <a:gd name="connsiteX108" fmla="*/ 6687820 w 7193280"/>
                <a:gd name="connsiteY108" fmla="*/ 745672 h 1718129"/>
                <a:gd name="connsiteX109" fmla="*/ 6716849 w 7193280"/>
                <a:gd name="connsiteY109" fmla="*/ 702129 h 1718129"/>
                <a:gd name="connsiteX110" fmla="*/ 6803935 w 7193280"/>
                <a:gd name="connsiteY110" fmla="*/ 644072 h 1718129"/>
                <a:gd name="connsiteX111" fmla="*/ 6905535 w 7193280"/>
                <a:gd name="connsiteY111" fmla="*/ 527957 h 1718129"/>
                <a:gd name="connsiteX112" fmla="*/ 6992620 w 7193280"/>
                <a:gd name="connsiteY112" fmla="*/ 397329 h 1718129"/>
                <a:gd name="connsiteX113" fmla="*/ 7021649 w 7193280"/>
                <a:gd name="connsiteY113" fmla="*/ 353786 h 1718129"/>
                <a:gd name="connsiteX114" fmla="*/ 7065192 w 7193280"/>
                <a:gd name="connsiteY114" fmla="*/ 266700 h 1718129"/>
                <a:gd name="connsiteX115" fmla="*/ 7193280 w 7193280"/>
                <a:gd name="connsiteY115" fmla="*/ 0 h 171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7193280" h="1718129">
                  <a:moveTo>
                    <a:pt x="0" y="139700"/>
                  </a:moveTo>
                  <a:cubicBezTo>
                    <a:pt x="20112" y="143722"/>
                    <a:pt x="144841" y="342296"/>
                    <a:pt x="199935" y="397329"/>
                  </a:cubicBezTo>
                  <a:cubicBezTo>
                    <a:pt x="255029" y="452362"/>
                    <a:pt x="249424" y="446718"/>
                    <a:pt x="330563" y="469900"/>
                  </a:cubicBezTo>
                  <a:cubicBezTo>
                    <a:pt x="349743" y="475380"/>
                    <a:pt x="369513" y="478682"/>
                    <a:pt x="388620" y="484414"/>
                  </a:cubicBezTo>
                  <a:cubicBezTo>
                    <a:pt x="417928" y="493207"/>
                    <a:pt x="475706" y="513443"/>
                    <a:pt x="475706" y="513443"/>
                  </a:cubicBezTo>
                  <a:cubicBezTo>
                    <a:pt x="528925" y="508605"/>
                    <a:pt x="583111" y="510126"/>
                    <a:pt x="635363" y="498929"/>
                  </a:cubicBezTo>
                  <a:cubicBezTo>
                    <a:pt x="664469" y="492692"/>
                    <a:pt x="703656" y="442018"/>
                    <a:pt x="722449" y="426357"/>
                  </a:cubicBezTo>
                  <a:cubicBezTo>
                    <a:pt x="735850" y="415190"/>
                    <a:pt x="751478" y="407005"/>
                    <a:pt x="765992" y="397329"/>
                  </a:cubicBezTo>
                  <a:cubicBezTo>
                    <a:pt x="775668" y="368301"/>
                    <a:pt x="795020" y="339271"/>
                    <a:pt x="765992" y="310243"/>
                  </a:cubicBezTo>
                  <a:cubicBezTo>
                    <a:pt x="755174" y="299425"/>
                    <a:pt x="736963" y="300567"/>
                    <a:pt x="722449" y="295729"/>
                  </a:cubicBezTo>
                  <a:cubicBezTo>
                    <a:pt x="664392" y="300567"/>
                    <a:pt x="605404" y="298818"/>
                    <a:pt x="548277" y="310243"/>
                  </a:cubicBezTo>
                  <a:cubicBezTo>
                    <a:pt x="531172" y="313664"/>
                    <a:pt x="508156" y="322167"/>
                    <a:pt x="504735" y="339272"/>
                  </a:cubicBezTo>
                  <a:cubicBezTo>
                    <a:pt x="487637" y="424762"/>
                    <a:pt x="509643" y="454638"/>
                    <a:pt x="562792" y="498929"/>
                  </a:cubicBezTo>
                  <a:cubicBezTo>
                    <a:pt x="576193" y="510096"/>
                    <a:pt x="592140" y="517818"/>
                    <a:pt x="606335" y="527957"/>
                  </a:cubicBezTo>
                  <a:cubicBezTo>
                    <a:pt x="613769" y="533267"/>
                    <a:pt x="690833" y="593199"/>
                    <a:pt x="707935" y="600529"/>
                  </a:cubicBezTo>
                  <a:cubicBezTo>
                    <a:pt x="726270" y="608387"/>
                    <a:pt x="746885" y="609311"/>
                    <a:pt x="765992" y="615043"/>
                  </a:cubicBezTo>
                  <a:cubicBezTo>
                    <a:pt x="809954" y="628232"/>
                    <a:pt x="853077" y="644072"/>
                    <a:pt x="896620" y="658586"/>
                  </a:cubicBezTo>
                  <a:cubicBezTo>
                    <a:pt x="911134" y="663424"/>
                    <a:pt x="925017" y="670936"/>
                    <a:pt x="940163" y="673100"/>
                  </a:cubicBezTo>
                  <a:cubicBezTo>
                    <a:pt x="974030" y="677938"/>
                    <a:pt x="1007619" y="685480"/>
                    <a:pt x="1041763" y="687614"/>
                  </a:cubicBezTo>
                  <a:cubicBezTo>
                    <a:pt x="1162576" y="695165"/>
                    <a:pt x="1283680" y="696983"/>
                    <a:pt x="1404620" y="702129"/>
                  </a:cubicBezTo>
                  <a:lnTo>
                    <a:pt x="1723935" y="716643"/>
                  </a:lnTo>
                  <a:cubicBezTo>
                    <a:pt x="1883592" y="711805"/>
                    <a:pt x="2043385" y="710310"/>
                    <a:pt x="2202906" y="702129"/>
                  </a:cubicBezTo>
                  <a:cubicBezTo>
                    <a:pt x="2232296" y="700622"/>
                    <a:pt x="2261216" y="693780"/>
                    <a:pt x="2289992" y="687614"/>
                  </a:cubicBezTo>
                  <a:cubicBezTo>
                    <a:pt x="2381664" y="667970"/>
                    <a:pt x="2383322" y="666180"/>
                    <a:pt x="2449649" y="644072"/>
                  </a:cubicBezTo>
                  <a:cubicBezTo>
                    <a:pt x="2518652" y="598070"/>
                    <a:pt x="2487676" y="631592"/>
                    <a:pt x="2522220" y="527957"/>
                  </a:cubicBezTo>
                  <a:lnTo>
                    <a:pt x="2522220" y="527957"/>
                  </a:lnTo>
                  <a:cubicBezTo>
                    <a:pt x="2536734" y="513443"/>
                    <a:pt x="2552622" y="500183"/>
                    <a:pt x="2565763" y="484414"/>
                  </a:cubicBezTo>
                  <a:cubicBezTo>
                    <a:pt x="2576930" y="471013"/>
                    <a:pt x="2582457" y="453207"/>
                    <a:pt x="2594792" y="440872"/>
                  </a:cubicBezTo>
                  <a:cubicBezTo>
                    <a:pt x="2607127" y="428537"/>
                    <a:pt x="2623821" y="421519"/>
                    <a:pt x="2638335" y="411843"/>
                  </a:cubicBezTo>
                  <a:cubicBezTo>
                    <a:pt x="2648011" y="397329"/>
                    <a:pt x="2653742" y="379197"/>
                    <a:pt x="2667363" y="368300"/>
                  </a:cubicBezTo>
                  <a:cubicBezTo>
                    <a:pt x="2679310" y="358743"/>
                    <a:pt x="2697222" y="360628"/>
                    <a:pt x="2710906" y="353786"/>
                  </a:cubicBezTo>
                  <a:cubicBezTo>
                    <a:pt x="2823452" y="297513"/>
                    <a:pt x="2688546" y="346724"/>
                    <a:pt x="2797992" y="310243"/>
                  </a:cubicBezTo>
                  <a:cubicBezTo>
                    <a:pt x="2822182" y="315081"/>
                    <a:pt x="2851611" y="308964"/>
                    <a:pt x="2870563" y="324757"/>
                  </a:cubicBezTo>
                  <a:cubicBezTo>
                    <a:pt x="2885887" y="337527"/>
                    <a:pt x="2879597" y="363634"/>
                    <a:pt x="2885077" y="382814"/>
                  </a:cubicBezTo>
                  <a:cubicBezTo>
                    <a:pt x="2889280" y="397525"/>
                    <a:pt x="2894754" y="411843"/>
                    <a:pt x="2899592" y="426357"/>
                  </a:cubicBezTo>
                  <a:cubicBezTo>
                    <a:pt x="2894754" y="498929"/>
                    <a:pt x="2892691" y="571739"/>
                    <a:pt x="2885077" y="644072"/>
                  </a:cubicBezTo>
                  <a:cubicBezTo>
                    <a:pt x="2882989" y="663910"/>
                    <a:pt x="2880460" y="684809"/>
                    <a:pt x="2870563" y="702129"/>
                  </a:cubicBezTo>
                  <a:cubicBezTo>
                    <a:pt x="2860379" y="719951"/>
                    <a:pt x="2841534" y="731158"/>
                    <a:pt x="2827020" y="745672"/>
                  </a:cubicBezTo>
                  <a:cubicBezTo>
                    <a:pt x="2822182" y="760186"/>
                    <a:pt x="2820992" y="776484"/>
                    <a:pt x="2812506" y="789214"/>
                  </a:cubicBezTo>
                  <a:cubicBezTo>
                    <a:pt x="2775999" y="843974"/>
                    <a:pt x="2775128" y="825969"/>
                    <a:pt x="2725420" y="847272"/>
                  </a:cubicBezTo>
                  <a:cubicBezTo>
                    <a:pt x="2599885" y="901073"/>
                    <a:pt x="2725927" y="856779"/>
                    <a:pt x="2623820" y="890814"/>
                  </a:cubicBezTo>
                  <a:cubicBezTo>
                    <a:pt x="2609306" y="905328"/>
                    <a:pt x="2597356" y="922971"/>
                    <a:pt x="2580277" y="934357"/>
                  </a:cubicBezTo>
                  <a:cubicBezTo>
                    <a:pt x="2567547" y="942844"/>
                    <a:pt x="2550109" y="941442"/>
                    <a:pt x="2536735" y="948872"/>
                  </a:cubicBezTo>
                  <a:cubicBezTo>
                    <a:pt x="2506237" y="965815"/>
                    <a:pt x="2478678" y="987577"/>
                    <a:pt x="2449649" y="1006929"/>
                  </a:cubicBezTo>
                  <a:lnTo>
                    <a:pt x="2406106" y="1035957"/>
                  </a:lnTo>
                  <a:cubicBezTo>
                    <a:pt x="2386754" y="1064986"/>
                    <a:pt x="2316844" y="1107440"/>
                    <a:pt x="2348049" y="1123043"/>
                  </a:cubicBezTo>
                  <a:cubicBezTo>
                    <a:pt x="2367401" y="1132719"/>
                    <a:pt x="2387320" y="1141337"/>
                    <a:pt x="2406106" y="1152072"/>
                  </a:cubicBezTo>
                  <a:cubicBezTo>
                    <a:pt x="2421252" y="1160727"/>
                    <a:pt x="2432726" y="1176869"/>
                    <a:pt x="2449649" y="1181100"/>
                  </a:cubicBezTo>
                  <a:cubicBezTo>
                    <a:pt x="2492152" y="1191725"/>
                    <a:pt x="2536734" y="1190776"/>
                    <a:pt x="2580277" y="1195614"/>
                  </a:cubicBezTo>
                  <a:cubicBezTo>
                    <a:pt x="2686715" y="1190776"/>
                    <a:pt x="2793803" y="1193794"/>
                    <a:pt x="2899592" y="1181100"/>
                  </a:cubicBezTo>
                  <a:cubicBezTo>
                    <a:pt x="2951650" y="1174853"/>
                    <a:pt x="2941315" y="1141197"/>
                    <a:pt x="2957649" y="1108529"/>
                  </a:cubicBezTo>
                  <a:cubicBezTo>
                    <a:pt x="2981839" y="1060148"/>
                    <a:pt x="2986677" y="1064986"/>
                    <a:pt x="3030220" y="1035957"/>
                  </a:cubicBezTo>
                  <a:lnTo>
                    <a:pt x="3059249" y="948872"/>
                  </a:lnTo>
                  <a:lnTo>
                    <a:pt x="3073763" y="905329"/>
                  </a:lnTo>
                  <a:cubicBezTo>
                    <a:pt x="3078601" y="871462"/>
                    <a:pt x="3078447" y="836497"/>
                    <a:pt x="3088277" y="803729"/>
                  </a:cubicBezTo>
                  <a:cubicBezTo>
                    <a:pt x="3093290" y="787021"/>
                    <a:pt x="3109505" y="775788"/>
                    <a:pt x="3117306" y="760186"/>
                  </a:cubicBezTo>
                  <a:cubicBezTo>
                    <a:pt x="3143775" y="707248"/>
                    <a:pt x="3121230" y="675322"/>
                    <a:pt x="3189877" y="629557"/>
                  </a:cubicBezTo>
                  <a:lnTo>
                    <a:pt x="3276963" y="571500"/>
                  </a:lnTo>
                  <a:lnTo>
                    <a:pt x="3320506" y="542472"/>
                  </a:lnTo>
                  <a:cubicBezTo>
                    <a:pt x="3353191" y="444416"/>
                    <a:pt x="3307862" y="550702"/>
                    <a:pt x="3378563" y="469900"/>
                  </a:cubicBezTo>
                  <a:cubicBezTo>
                    <a:pt x="3446297" y="392490"/>
                    <a:pt x="3407591" y="390071"/>
                    <a:pt x="3480163" y="353786"/>
                  </a:cubicBezTo>
                  <a:cubicBezTo>
                    <a:pt x="3493847" y="346944"/>
                    <a:pt x="3509192" y="344110"/>
                    <a:pt x="3523706" y="339272"/>
                  </a:cubicBezTo>
                  <a:cubicBezTo>
                    <a:pt x="3538220" y="329596"/>
                    <a:pt x="3549856" y="311581"/>
                    <a:pt x="3567249" y="310243"/>
                  </a:cubicBezTo>
                  <a:cubicBezTo>
                    <a:pt x="3615728" y="306514"/>
                    <a:pt x="3664849" y="314569"/>
                    <a:pt x="3712392" y="324757"/>
                  </a:cubicBezTo>
                  <a:cubicBezTo>
                    <a:pt x="3769903" y="337081"/>
                    <a:pt x="3803643" y="393879"/>
                    <a:pt x="3857535" y="411843"/>
                  </a:cubicBezTo>
                  <a:lnTo>
                    <a:pt x="3901077" y="426357"/>
                  </a:lnTo>
                  <a:cubicBezTo>
                    <a:pt x="3970521" y="530522"/>
                    <a:pt x="3934466" y="488773"/>
                    <a:pt x="4002677" y="556986"/>
                  </a:cubicBezTo>
                  <a:lnTo>
                    <a:pt x="4031706" y="644072"/>
                  </a:lnTo>
                  <a:cubicBezTo>
                    <a:pt x="4036544" y="658586"/>
                    <a:pt x="4039378" y="673930"/>
                    <a:pt x="4046220" y="687614"/>
                  </a:cubicBezTo>
                  <a:cubicBezTo>
                    <a:pt x="4055896" y="706967"/>
                    <a:pt x="4066726" y="725785"/>
                    <a:pt x="4075249" y="745672"/>
                  </a:cubicBezTo>
                  <a:cubicBezTo>
                    <a:pt x="4081276" y="759734"/>
                    <a:pt x="4082333" y="775840"/>
                    <a:pt x="4089763" y="789214"/>
                  </a:cubicBezTo>
                  <a:cubicBezTo>
                    <a:pt x="4106706" y="819712"/>
                    <a:pt x="4128468" y="847271"/>
                    <a:pt x="4147820" y="876300"/>
                  </a:cubicBezTo>
                  <a:cubicBezTo>
                    <a:pt x="4157496" y="890814"/>
                    <a:pt x="4169048" y="904240"/>
                    <a:pt x="4176849" y="919843"/>
                  </a:cubicBezTo>
                  <a:cubicBezTo>
                    <a:pt x="4222312" y="1010770"/>
                    <a:pt x="4186615" y="948031"/>
                    <a:pt x="4249420" y="1035957"/>
                  </a:cubicBezTo>
                  <a:cubicBezTo>
                    <a:pt x="4259559" y="1050152"/>
                    <a:pt x="4266114" y="1067165"/>
                    <a:pt x="4278449" y="1079500"/>
                  </a:cubicBezTo>
                  <a:cubicBezTo>
                    <a:pt x="4290784" y="1091835"/>
                    <a:pt x="4308591" y="1097362"/>
                    <a:pt x="4321992" y="1108529"/>
                  </a:cubicBezTo>
                  <a:cubicBezTo>
                    <a:pt x="4337761" y="1121670"/>
                    <a:pt x="4349950" y="1138714"/>
                    <a:pt x="4365535" y="1152072"/>
                  </a:cubicBezTo>
                  <a:cubicBezTo>
                    <a:pt x="4397035" y="1179072"/>
                    <a:pt x="4432679" y="1201672"/>
                    <a:pt x="4467135" y="1224643"/>
                  </a:cubicBezTo>
                  <a:cubicBezTo>
                    <a:pt x="4481649" y="1243995"/>
                    <a:pt x="4492597" y="1266629"/>
                    <a:pt x="4510677" y="1282700"/>
                  </a:cubicBezTo>
                  <a:cubicBezTo>
                    <a:pt x="4536753" y="1305878"/>
                    <a:pt x="4568734" y="1321405"/>
                    <a:pt x="4597763" y="1340757"/>
                  </a:cubicBezTo>
                  <a:cubicBezTo>
                    <a:pt x="4654037" y="1378273"/>
                    <a:pt x="4624756" y="1364269"/>
                    <a:pt x="4684849" y="1384300"/>
                  </a:cubicBezTo>
                  <a:cubicBezTo>
                    <a:pt x="4738484" y="1464755"/>
                    <a:pt x="4683189" y="1401118"/>
                    <a:pt x="4757420" y="1442357"/>
                  </a:cubicBezTo>
                  <a:cubicBezTo>
                    <a:pt x="4787918" y="1459300"/>
                    <a:pt x="4811408" y="1489381"/>
                    <a:pt x="4844506" y="1500414"/>
                  </a:cubicBezTo>
                  <a:lnTo>
                    <a:pt x="4931592" y="1529443"/>
                  </a:lnTo>
                  <a:cubicBezTo>
                    <a:pt x="4960620" y="1548795"/>
                    <a:pt x="4985580" y="1576467"/>
                    <a:pt x="5018677" y="1587500"/>
                  </a:cubicBezTo>
                  <a:cubicBezTo>
                    <a:pt x="5047706" y="1597176"/>
                    <a:pt x="5080303" y="1599556"/>
                    <a:pt x="5105763" y="1616529"/>
                  </a:cubicBezTo>
                  <a:cubicBezTo>
                    <a:pt x="5174765" y="1662530"/>
                    <a:pt x="5132758" y="1640041"/>
                    <a:pt x="5236392" y="1674586"/>
                  </a:cubicBezTo>
                  <a:lnTo>
                    <a:pt x="5323477" y="1703614"/>
                  </a:lnTo>
                  <a:lnTo>
                    <a:pt x="5367020" y="1718129"/>
                  </a:lnTo>
                  <a:cubicBezTo>
                    <a:pt x="5434753" y="1713291"/>
                    <a:pt x="5503065" y="1713687"/>
                    <a:pt x="5570220" y="1703614"/>
                  </a:cubicBezTo>
                  <a:cubicBezTo>
                    <a:pt x="5600480" y="1699075"/>
                    <a:pt x="5657306" y="1674586"/>
                    <a:pt x="5657306" y="1674586"/>
                  </a:cubicBezTo>
                  <a:cubicBezTo>
                    <a:pt x="5671820" y="1664910"/>
                    <a:pt x="5685247" y="1653358"/>
                    <a:pt x="5700849" y="1645557"/>
                  </a:cubicBezTo>
                  <a:cubicBezTo>
                    <a:pt x="5714533" y="1638715"/>
                    <a:pt x="5733574" y="1641861"/>
                    <a:pt x="5744392" y="1631043"/>
                  </a:cubicBezTo>
                  <a:cubicBezTo>
                    <a:pt x="5755210" y="1620225"/>
                    <a:pt x="5750419" y="1600230"/>
                    <a:pt x="5758906" y="1587500"/>
                  </a:cubicBezTo>
                  <a:cubicBezTo>
                    <a:pt x="5789970" y="1540904"/>
                    <a:pt x="5800341" y="1544660"/>
                    <a:pt x="5845992" y="1529443"/>
                  </a:cubicBezTo>
                  <a:cubicBezTo>
                    <a:pt x="5929180" y="1404658"/>
                    <a:pt x="5818412" y="1551506"/>
                    <a:pt x="5918563" y="1471386"/>
                  </a:cubicBezTo>
                  <a:cubicBezTo>
                    <a:pt x="5932185" y="1460489"/>
                    <a:pt x="5934464" y="1439330"/>
                    <a:pt x="5947592" y="1427843"/>
                  </a:cubicBezTo>
                  <a:cubicBezTo>
                    <a:pt x="5973848" y="1404869"/>
                    <a:pt x="6034677" y="1369786"/>
                    <a:pt x="6034677" y="1369786"/>
                  </a:cubicBezTo>
                  <a:cubicBezTo>
                    <a:pt x="6044353" y="1355272"/>
                    <a:pt x="6051371" y="1338578"/>
                    <a:pt x="6063706" y="1326243"/>
                  </a:cubicBezTo>
                  <a:cubicBezTo>
                    <a:pt x="6076041" y="1313908"/>
                    <a:pt x="6096352" y="1310836"/>
                    <a:pt x="6107249" y="1297214"/>
                  </a:cubicBezTo>
                  <a:cubicBezTo>
                    <a:pt x="6187372" y="1197061"/>
                    <a:pt x="6040516" y="1307837"/>
                    <a:pt x="6165306" y="1224643"/>
                  </a:cubicBezTo>
                  <a:cubicBezTo>
                    <a:pt x="6233720" y="1122023"/>
                    <a:pt x="6144370" y="1245580"/>
                    <a:pt x="6252392" y="1137557"/>
                  </a:cubicBezTo>
                  <a:cubicBezTo>
                    <a:pt x="6264727" y="1125222"/>
                    <a:pt x="6270253" y="1107415"/>
                    <a:pt x="6281420" y="1094014"/>
                  </a:cubicBezTo>
                  <a:cubicBezTo>
                    <a:pt x="6339239" y="1024631"/>
                    <a:pt x="6306235" y="1073336"/>
                    <a:pt x="6368506" y="1021443"/>
                  </a:cubicBezTo>
                  <a:cubicBezTo>
                    <a:pt x="6440987" y="961042"/>
                    <a:pt x="6379070" y="988893"/>
                    <a:pt x="6455592" y="963386"/>
                  </a:cubicBezTo>
                  <a:cubicBezTo>
                    <a:pt x="6470106" y="948872"/>
                    <a:pt x="6483366" y="932984"/>
                    <a:pt x="6499135" y="919843"/>
                  </a:cubicBezTo>
                  <a:cubicBezTo>
                    <a:pt x="6512536" y="908676"/>
                    <a:pt x="6530342" y="903149"/>
                    <a:pt x="6542677" y="890814"/>
                  </a:cubicBezTo>
                  <a:cubicBezTo>
                    <a:pt x="6639436" y="794055"/>
                    <a:pt x="6499137" y="895652"/>
                    <a:pt x="6615249" y="818243"/>
                  </a:cubicBezTo>
                  <a:cubicBezTo>
                    <a:pt x="6692654" y="702132"/>
                    <a:pt x="6591061" y="842429"/>
                    <a:pt x="6687820" y="745672"/>
                  </a:cubicBezTo>
                  <a:cubicBezTo>
                    <a:pt x="6700155" y="733337"/>
                    <a:pt x="6703721" y="713616"/>
                    <a:pt x="6716849" y="702129"/>
                  </a:cubicBezTo>
                  <a:cubicBezTo>
                    <a:pt x="6743105" y="679155"/>
                    <a:pt x="6803935" y="644072"/>
                    <a:pt x="6803935" y="644072"/>
                  </a:cubicBezTo>
                  <a:cubicBezTo>
                    <a:pt x="6871668" y="542472"/>
                    <a:pt x="6832963" y="576339"/>
                    <a:pt x="6905535" y="527957"/>
                  </a:cubicBezTo>
                  <a:lnTo>
                    <a:pt x="6992620" y="397329"/>
                  </a:lnTo>
                  <a:lnTo>
                    <a:pt x="7021649" y="353786"/>
                  </a:lnTo>
                  <a:cubicBezTo>
                    <a:pt x="7030712" y="326596"/>
                    <a:pt x="7036587" y="325664"/>
                    <a:pt x="7065192" y="266700"/>
                  </a:cubicBezTo>
                  <a:cubicBezTo>
                    <a:pt x="7093797" y="207736"/>
                    <a:pt x="7183604" y="0"/>
                    <a:pt x="7193280"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Forma libre"/>
            <p:cNvSpPr/>
            <p:nvPr/>
          </p:nvSpPr>
          <p:spPr>
            <a:xfrm>
              <a:off x="1054826" y="4368330"/>
              <a:ext cx="7226117" cy="1708331"/>
            </a:xfrm>
            <a:custGeom>
              <a:avLst/>
              <a:gdLst>
                <a:gd name="connsiteX0" fmla="*/ 0 w 6981371"/>
                <a:gd name="connsiteY0" fmla="*/ 392406 h 1495492"/>
                <a:gd name="connsiteX1" fmla="*/ 72571 w 6981371"/>
                <a:gd name="connsiteY1" fmla="*/ 494006 h 1495492"/>
                <a:gd name="connsiteX2" fmla="*/ 101600 w 6981371"/>
                <a:gd name="connsiteY2" fmla="*/ 537549 h 1495492"/>
                <a:gd name="connsiteX3" fmla="*/ 188685 w 6981371"/>
                <a:gd name="connsiteY3" fmla="*/ 610121 h 1495492"/>
                <a:gd name="connsiteX4" fmla="*/ 275771 w 6981371"/>
                <a:gd name="connsiteY4" fmla="*/ 639149 h 1495492"/>
                <a:gd name="connsiteX5" fmla="*/ 319314 w 6981371"/>
                <a:gd name="connsiteY5" fmla="*/ 653664 h 1495492"/>
                <a:gd name="connsiteX6" fmla="*/ 362857 w 6981371"/>
                <a:gd name="connsiteY6" fmla="*/ 668178 h 1495492"/>
                <a:gd name="connsiteX7" fmla="*/ 406400 w 6981371"/>
                <a:gd name="connsiteY7" fmla="*/ 682692 h 1495492"/>
                <a:gd name="connsiteX8" fmla="*/ 812800 w 6981371"/>
                <a:gd name="connsiteY8" fmla="*/ 726235 h 1495492"/>
                <a:gd name="connsiteX9" fmla="*/ 899885 w 6981371"/>
                <a:gd name="connsiteY9" fmla="*/ 755264 h 1495492"/>
                <a:gd name="connsiteX10" fmla="*/ 943428 w 6981371"/>
                <a:gd name="connsiteY10" fmla="*/ 769778 h 1495492"/>
                <a:gd name="connsiteX11" fmla="*/ 986971 w 6981371"/>
                <a:gd name="connsiteY11" fmla="*/ 784292 h 1495492"/>
                <a:gd name="connsiteX12" fmla="*/ 1088571 w 6981371"/>
                <a:gd name="connsiteY12" fmla="*/ 856864 h 1495492"/>
                <a:gd name="connsiteX13" fmla="*/ 1132114 w 6981371"/>
                <a:gd name="connsiteY13" fmla="*/ 871378 h 1495492"/>
                <a:gd name="connsiteX14" fmla="*/ 1219200 w 6981371"/>
                <a:gd name="connsiteY14" fmla="*/ 929435 h 1495492"/>
                <a:gd name="connsiteX15" fmla="*/ 1306285 w 6981371"/>
                <a:gd name="connsiteY15" fmla="*/ 1002006 h 1495492"/>
                <a:gd name="connsiteX16" fmla="*/ 1335314 w 6981371"/>
                <a:gd name="connsiteY16" fmla="*/ 1045549 h 1495492"/>
                <a:gd name="connsiteX17" fmla="*/ 1436914 w 6981371"/>
                <a:gd name="connsiteY17" fmla="*/ 1103606 h 1495492"/>
                <a:gd name="connsiteX18" fmla="*/ 1524000 w 6981371"/>
                <a:gd name="connsiteY18" fmla="*/ 1147149 h 1495492"/>
                <a:gd name="connsiteX19" fmla="*/ 1654628 w 6981371"/>
                <a:gd name="connsiteY19" fmla="*/ 1205206 h 1495492"/>
                <a:gd name="connsiteX20" fmla="*/ 1741714 w 6981371"/>
                <a:gd name="connsiteY20" fmla="*/ 1234235 h 1495492"/>
                <a:gd name="connsiteX21" fmla="*/ 1785257 w 6981371"/>
                <a:gd name="connsiteY21" fmla="*/ 1248749 h 1495492"/>
                <a:gd name="connsiteX22" fmla="*/ 1843314 w 6981371"/>
                <a:gd name="connsiteY22" fmla="*/ 1263264 h 1495492"/>
                <a:gd name="connsiteX23" fmla="*/ 1930400 w 6981371"/>
                <a:gd name="connsiteY23" fmla="*/ 1292292 h 1495492"/>
                <a:gd name="connsiteX24" fmla="*/ 2032000 w 6981371"/>
                <a:gd name="connsiteY24" fmla="*/ 1321321 h 1495492"/>
                <a:gd name="connsiteX25" fmla="*/ 2162628 w 6981371"/>
                <a:gd name="connsiteY25" fmla="*/ 1350349 h 1495492"/>
                <a:gd name="connsiteX26" fmla="*/ 2264228 w 6981371"/>
                <a:gd name="connsiteY26" fmla="*/ 1379378 h 1495492"/>
                <a:gd name="connsiteX27" fmla="*/ 2380343 w 6981371"/>
                <a:gd name="connsiteY27" fmla="*/ 1393892 h 1495492"/>
                <a:gd name="connsiteX28" fmla="*/ 2510971 w 6981371"/>
                <a:gd name="connsiteY28" fmla="*/ 1379378 h 1495492"/>
                <a:gd name="connsiteX29" fmla="*/ 2554514 w 6981371"/>
                <a:gd name="connsiteY29" fmla="*/ 1350349 h 1495492"/>
                <a:gd name="connsiteX30" fmla="*/ 2598057 w 6981371"/>
                <a:gd name="connsiteY30" fmla="*/ 1335835 h 1495492"/>
                <a:gd name="connsiteX31" fmla="*/ 2685143 w 6981371"/>
                <a:gd name="connsiteY31" fmla="*/ 1277778 h 1495492"/>
                <a:gd name="connsiteX32" fmla="*/ 2728685 w 6981371"/>
                <a:gd name="connsiteY32" fmla="*/ 1248749 h 1495492"/>
                <a:gd name="connsiteX33" fmla="*/ 2772228 w 6981371"/>
                <a:gd name="connsiteY33" fmla="*/ 1234235 h 1495492"/>
                <a:gd name="connsiteX34" fmla="*/ 2902857 w 6981371"/>
                <a:gd name="connsiteY34" fmla="*/ 1132635 h 1495492"/>
                <a:gd name="connsiteX35" fmla="*/ 2989943 w 6981371"/>
                <a:gd name="connsiteY35" fmla="*/ 1089092 h 1495492"/>
                <a:gd name="connsiteX36" fmla="*/ 3062514 w 6981371"/>
                <a:gd name="connsiteY36" fmla="*/ 1176178 h 1495492"/>
                <a:gd name="connsiteX37" fmla="*/ 3077028 w 6981371"/>
                <a:gd name="connsiteY37" fmla="*/ 1219721 h 1495492"/>
                <a:gd name="connsiteX38" fmla="*/ 3164114 w 6981371"/>
                <a:gd name="connsiteY38" fmla="*/ 1350349 h 1495492"/>
                <a:gd name="connsiteX39" fmla="*/ 3193143 w 6981371"/>
                <a:gd name="connsiteY39" fmla="*/ 1393892 h 1495492"/>
                <a:gd name="connsiteX40" fmla="*/ 3222171 w 6981371"/>
                <a:gd name="connsiteY40" fmla="*/ 1437435 h 1495492"/>
                <a:gd name="connsiteX41" fmla="*/ 3265714 w 6981371"/>
                <a:gd name="connsiteY41" fmla="*/ 1451949 h 1495492"/>
                <a:gd name="connsiteX42" fmla="*/ 3367314 w 6981371"/>
                <a:gd name="connsiteY42" fmla="*/ 1437435 h 1495492"/>
                <a:gd name="connsiteX43" fmla="*/ 3381828 w 6981371"/>
                <a:gd name="connsiteY43" fmla="*/ 1393892 h 1495492"/>
                <a:gd name="connsiteX44" fmla="*/ 3410857 w 6981371"/>
                <a:gd name="connsiteY44" fmla="*/ 1350349 h 1495492"/>
                <a:gd name="connsiteX45" fmla="*/ 3425371 w 6981371"/>
                <a:gd name="connsiteY45" fmla="*/ 1306806 h 1495492"/>
                <a:gd name="connsiteX46" fmla="*/ 3526971 w 6981371"/>
                <a:gd name="connsiteY46" fmla="*/ 1190692 h 1495492"/>
                <a:gd name="connsiteX47" fmla="*/ 3614057 w 6981371"/>
                <a:gd name="connsiteY47" fmla="*/ 1161664 h 1495492"/>
                <a:gd name="connsiteX48" fmla="*/ 3657600 w 6981371"/>
                <a:gd name="connsiteY48" fmla="*/ 1176178 h 1495492"/>
                <a:gd name="connsiteX49" fmla="*/ 3672114 w 6981371"/>
                <a:gd name="connsiteY49" fmla="*/ 1219721 h 1495492"/>
                <a:gd name="connsiteX50" fmla="*/ 3701143 w 6981371"/>
                <a:gd name="connsiteY50" fmla="*/ 1263264 h 1495492"/>
                <a:gd name="connsiteX51" fmla="*/ 3831771 w 6981371"/>
                <a:gd name="connsiteY51" fmla="*/ 1364864 h 1495492"/>
                <a:gd name="connsiteX52" fmla="*/ 3860800 w 6981371"/>
                <a:gd name="connsiteY52" fmla="*/ 1408406 h 1495492"/>
                <a:gd name="connsiteX53" fmla="*/ 3875314 w 6981371"/>
                <a:gd name="connsiteY53" fmla="*/ 1451949 h 1495492"/>
                <a:gd name="connsiteX54" fmla="*/ 3918857 w 6981371"/>
                <a:gd name="connsiteY54" fmla="*/ 1466464 h 1495492"/>
                <a:gd name="connsiteX55" fmla="*/ 3962400 w 6981371"/>
                <a:gd name="connsiteY55" fmla="*/ 1495492 h 1495492"/>
                <a:gd name="connsiteX56" fmla="*/ 3991428 w 6981371"/>
                <a:gd name="connsiteY56" fmla="*/ 1408406 h 1495492"/>
                <a:gd name="connsiteX57" fmla="*/ 4020457 w 6981371"/>
                <a:gd name="connsiteY57" fmla="*/ 1306806 h 1495492"/>
                <a:gd name="connsiteX58" fmla="*/ 4049485 w 6981371"/>
                <a:gd name="connsiteY58" fmla="*/ 1263264 h 1495492"/>
                <a:gd name="connsiteX59" fmla="*/ 4064000 w 6981371"/>
                <a:gd name="connsiteY59" fmla="*/ 1219721 h 1495492"/>
                <a:gd name="connsiteX60" fmla="*/ 4093028 w 6981371"/>
                <a:gd name="connsiteY60" fmla="*/ 1176178 h 1495492"/>
                <a:gd name="connsiteX61" fmla="*/ 4107543 w 6981371"/>
                <a:gd name="connsiteY61" fmla="*/ 1132635 h 1495492"/>
                <a:gd name="connsiteX62" fmla="*/ 4136571 w 6981371"/>
                <a:gd name="connsiteY62" fmla="*/ 1089092 h 1495492"/>
                <a:gd name="connsiteX63" fmla="*/ 4165600 w 6981371"/>
                <a:gd name="connsiteY63" fmla="*/ 1002006 h 1495492"/>
                <a:gd name="connsiteX64" fmla="*/ 4180114 w 6981371"/>
                <a:gd name="connsiteY64" fmla="*/ 958464 h 1495492"/>
                <a:gd name="connsiteX65" fmla="*/ 4267200 w 6981371"/>
                <a:gd name="connsiteY65" fmla="*/ 813321 h 1495492"/>
                <a:gd name="connsiteX66" fmla="*/ 4281714 w 6981371"/>
                <a:gd name="connsiteY66" fmla="*/ 769778 h 1495492"/>
                <a:gd name="connsiteX67" fmla="*/ 4339771 w 6981371"/>
                <a:gd name="connsiteY67" fmla="*/ 682692 h 1495492"/>
                <a:gd name="connsiteX68" fmla="*/ 4412343 w 6981371"/>
                <a:gd name="connsiteY68" fmla="*/ 552064 h 1495492"/>
                <a:gd name="connsiteX69" fmla="*/ 4455885 w 6981371"/>
                <a:gd name="connsiteY69" fmla="*/ 537549 h 1495492"/>
                <a:gd name="connsiteX70" fmla="*/ 4557485 w 6981371"/>
                <a:gd name="connsiteY70" fmla="*/ 552064 h 1495492"/>
                <a:gd name="connsiteX71" fmla="*/ 4644571 w 6981371"/>
                <a:gd name="connsiteY71" fmla="*/ 581092 h 1495492"/>
                <a:gd name="connsiteX72" fmla="*/ 4688114 w 6981371"/>
                <a:gd name="connsiteY72" fmla="*/ 610121 h 1495492"/>
                <a:gd name="connsiteX73" fmla="*/ 4775200 w 6981371"/>
                <a:gd name="connsiteY73" fmla="*/ 639149 h 1495492"/>
                <a:gd name="connsiteX74" fmla="*/ 4905828 w 6981371"/>
                <a:gd name="connsiteY74" fmla="*/ 697206 h 1495492"/>
                <a:gd name="connsiteX75" fmla="*/ 4949371 w 6981371"/>
                <a:gd name="connsiteY75" fmla="*/ 711721 h 1495492"/>
                <a:gd name="connsiteX76" fmla="*/ 4992914 w 6981371"/>
                <a:gd name="connsiteY76" fmla="*/ 726235 h 1495492"/>
                <a:gd name="connsiteX77" fmla="*/ 5500914 w 6981371"/>
                <a:gd name="connsiteY77" fmla="*/ 711721 h 1495492"/>
                <a:gd name="connsiteX78" fmla="*/ 5602514 w 6981371"/>
                <a:gd name="connsiteY78" fmla="*/ 682692 h 1495492"/>
                <a:gd name="connsiteX79" fmla="*/ 5646057 w 6981371"/>
                <a:gd name="connsiteY79" fmla="*/ 653664 h 1495492"/>
                <a:gd name="connsiteX80" fmla="*/ 5689600 w 6981371"/>
                <a:gd name="connsiteY80" fmla="*/ 639149 h 1495492"/>
                <a:gd name="connsiteX81" fmla="*/ 5820228 w 6981371"/>
                <a:gd name="connsiteY81" fmla="*/ 566578 h 1495492"/>
                <a:gd name="connsiteX82" fmla="*/ 5921828 w 6981371"/>
                <a:gd name="connsiteY82" fmla="*/ 508521 h 1495492"/>
                <a:gd name="connsiteX83" fmla="*/ 6023428 w 6981371"/>
                <a:gd name="connsiteY83" fmla="*/ 450464 h 1495492"/>
                <a:gd name="connsiteX84" fmla="*/ 6110514 w 6981371"/>
                <a:gd name="connsiteY84" fmla="*/ 421435 h 1495492"/>
                <a:gd name="connsiteX85" fmla="*/ 6226628 w 6981371"/>
                <a:gd name="connsiteY85" fmla="*/ 377892 h 1495492"/>
                <a:gd name="connsiteX86" fmla="*/ 6313714 w 6981371"/>
                <a:gd name="connsiteY86" fmla="*/ 334349 h 1495492"/>
                <a:gd name="connsiteX87" fmla="*/ 6357257 w 6981371"/>
                <a:gd name="connsiteY87" fmla="*/ 305321 h 1495492"/>
                <a:gd name="connsiteX88" fmla="*/ 6444343 w 6981371"/>
                <a:gd name="connsiteY88" fmla="*/ 276292 h 1495492"/>
                <a:gd name="connsiteX89" fmla="*/ 6487885 w 6981371"/>
                <a:gd name="connsiteY89" fmla="*/ 247264 h 1495492"/>
                <a:gd name="connsiteX90" fmla="*/ 6531428 w 6981371"/>
                <a:gd name="connsiteY90" fmla="*/ 232749 h 1495492"/>
                <a:gd name="connsiteX91" fmla="*/ 6662057 w 6981371"/>
                <a:gd name="connsiteY91" fmla="*/ 160178 h 1495492"/>
                <a:gd name="connsiteX92" fmla="*/ 6705600 w 6981371"/>
                <a:gd name="connsiteY92" fmla="*/ 131149 h 1495492"/>
                <a:gd name="connsiteX93" fmla="*/ 6749143 w 6981371"/>
                <a:gd name="connsiteY93" fmla="*/ 116635 h 1495492"/>
                <a:gd name="connsiteX94" fmla="*/ 6879771 w 6981371"/>
                <a:gd name="connsiteY94" fmla="*/ 44064 h 1495492"/>
                <a:gd name="connsiteX95" fmla="*/ 6966857 w 6981371"/>
                <a:gd name="connsiteY95" fmla="*/ 521 h 1495492"/>
                <a:gd name="connsiteX96" fmla="*/ 6981371 w 6981371"/>
                <a:gd name="connsiteY96" fmla="*/ 521 h 1495492"/>
                <a:gd name="connsiteX0" fmla="*/ 0 w 7232831"/>
                <a:gd name="connsiteY0" fmla="*/ 41886 h 1495492"/>
                <a:gd name="connsiteX1" fmla="*/ 324031 w 7232831"/>
                <a:gd name="connsiteY1" fmla="*/ 494006 h 1495492"/>
                <a:gd name="connsiteX2" fmla="*/ 353060 w 7232831"/>
                <a:gd name="connsiteY2" fmla="*/ 537549 h 1495492"/>
                <a:gd name="connsiteX3" fmla="*/ 440145 w 7232831"/>
                <a:gd name="connsiteY3" fmla="*/ 610121 h 1495492"/>
                <a:gd name="connsiteX4" fmla="*/ 527231 w 7232831"/>
                <a:gd name="connsiteY4" fmla="*/ 639149 h 1495492"/>
                <a:gd name="connsiteX5" fmla="*/ 570774 w 7232831"/>
                <a:gd name="connsiteY5" fmla="*/ 653664 h 1495492"/>
                <a:gd name="connsiteX6" fmla="*/ 614317 w 7232831"/>
                <a:gd name="connsiteY6" fmla="*/ 668178 h 1495492"/>
                <a:gd name="connsiteX7" fmla="*/ 657860 w 7232831"/>
                <a:gd name="connsiteY7" fmla="*/ 682692 h 1495492"/>
                <a:gd name="connsiteX8" fmla="*/ 1064260 w 7232831"/>
                <a:gd name="connsiteY8" fmla="*/ 726235 h 1495492"/>
                <a:gd name="connsiteX9" fmla="*/ 1151345 w 7232831"/>
                <a:gd name="connsiteY9" fmla="*/ 755264 h 1495492"/>
                <a:gd name="connsiteX10" fmla="*/ 1194888 w 7232831"/>
                <a:gd name="connsiteY10" fmla="*/ 769778 h 1495492"/>
                <a:gd name="connsiteX11" fmla="*/ 1238431 w 7232831"/>
                <a:gd name="connsiteY11" fmla="*/ 784292 h 1495492"/>
                <a:gd name="connsiteX12" fmla="*/ 1340031 w 7232831"/>
                <a:gd name="connsiteY12" fmla="*/ 856864 h 1495492"/>
                <a:gd name="connsiteX13" fmla="*/ 1383574 w 7232831"/>
                <a:gd name="connsiteY13" fmla="*/ 871378 h 1495492"/>
                <a:gd name="connsiteX14" fmla="*/ 1470660 w 7232831"/>
                <a:gd name="connsiteY14" fmla="*/ 929435 h 1495492"/>
                <a:gd name="connsiteX15" fmla="*/ 1557745 w 7232831"/>
                <a:gd name="connsiteY15" fmla="*/ 1002006 h 1495492"/>
                <a:gd name="connsiteX16" fmla="*/ 1586774 w 7232831"/>
                <a:gd name="connsiteY16" fmla="*/ 1045549 h 1495492"/>
                <a:gd name="connsiteX17" fmla="*/ 1688374 w 7232831"/>
                <a:gd name="connsiteY17" fmla="*/ 1103606 h 1495492"/>
                <a:gd name="connsiteX18" fmla="*/ 1775460 w 7232831"/>
                <a:gd name="connsiteY18" fmla="*/ 1147149 h 1495492"/>
                <a:gd name="connsiteX19" fmla="*/ 1906088 w 7232831"/>
                <a:gd name="connsiteY19" fmla="*/ 1205206 h 1495492"/>
                <a:gd name="connsiteX20" fmla="*/ 1993174 w 7232831"/>
                <a:gd name="connsiteY20" fmla="*/ 1234235 h 1495492"/>
                <a:gd name="connsiteX21" fmla="*/ 2036717 w 7232831"/>
                <a:gd name="connsiteY21" fmla="*/ 1248749 h 1495492"/>
                <a:gd name="connsiteX22" fmla="*/ 2094774 w 7232831"/>
                <a:gd name="connsiteY22" fmla="*/ 1263264 h 1495492"/>
                <a:gd name="connsiteX23" fmla="*/ 2181860 w 7232831"/>
                <a:gd name="connsiteY23" fmla="*/ 1292292 h 1495492"/>
                <a:gd name="connsiteX24" fmla="*/ 2283460 w 7232831"/>
                <a:gd name="connsiteY24" fmla="*/ 1321321 h 1495492"/>
                <a:gd name="connsiteX25" fmla="*/ 2414088 w 7232831"/>
                <a:gd name="connsiteY25" fmla="*/ 1350349 h 1495492"/>
                <a:gd name="connsiteX26" fmla="*/ 2515688 w 7232831"/>
                <a:gd name="connsiteY26" fmla="*/ 1379378 h 1495492"/>
                <a:gd name="connsiteX27" fmla="*/ 2631803 w 7232831"/>
                <a:gd name="connsiteY27" fmla="*/ 1393892 h 1495492"/>
                <a:gd name="connsiteX28" fmla="*/ 2762431 w 7232831"/>
                <a:gd name="connsiteY28" fmla="*/ 1379378 h 1495492"/>
                <a:gd name="connsiteX29" fmla="*/ 2805974 w 7232831"/>
                <a:gd name="connsiteY29" fmla="*/ 1350349 h 1495492"/>
                <a:gd name="connsiteX30" fmla="*/ 2849517 w 7232831"/>
                <a:gd name="connsiteY30" fmla="*/ 1335835 h 1495492"/>
                <a:gd name="connsiteX31" fmla="*/ 2936603 w 7232831"/>
                <a:gd name="connsiteY31" fmla="*/ 1277778 h 1495492"/>
                <a:gd name="connsiteX32" fmla="*/ 2980145 w 7232831"/>
                <a:gd name="connsiteY32" fmla="*/ 1248749 h 1495492"/>
                <a:gd name="connsiteX33" fmla="*/ 3023688 w 7232831"/>
                <a:gd name="connsiteY33" fmla="*/ 1234235 h 1495492"/>
                <a:gd name="connsiteX34" fmla="*/ 3154317 w 7232831"/>
                <a:gd name="connsiteY34" fmla="*/ 1132635 h 1495492"/>
                <a:gd name="connsiteX35" fmla="*/ 3241403 w 7232831"/>
                <a:gd name="connsiteY35" fmla="*/ 1089092 h 1495492"/>
                <a:gd name="connsiteX36" fmla="*/ 3313974 w 7232831"/>
                <a:gd name="connsiteY36" fmla="*/ 1176178 h 1495492"/>
                <a:gd name="connsiteX37" fmla="*/ 3328488 w 7232831"/>
                <a:gd name="connsiteY37" fmla="*/ 1219721 h 1495492"/>
                <a:gd name="connsiteX38" fmla="*/ 3415574 w 7232831"/>
                <a:gd name="connsiteY38" fmla="*/ 1350349 h 1495492"/>
                <a:gd name="connsiteX39" fmla="*/ 3444603 w 7232831"/>
                <a:gd name="connsiteY39" fmla="*/ 1393892 h 1495492"/>
                <a:gd name="connsiteX40" fmla="*/ 3473631 w 7232831"/>
                <a:gd name="connsiteY40" fmla="*/ 1437435 h 1495492"/>
                <a:gd name="connsiteX41" fmla="*/ 3517174 w 7232831"/>
                <a:gd name="connsiteY41" fmla="*/ 1451949 h 1495492"/>
                <a:gd name="connsiteX42" fmla="*/ 3618774 w 7232831"/>
                <a:gd name="connsiteY42" fmla="*/ 1437435 h 1495492"/>
                <a:gd name="connsiteX43" fmla="*/ 3633288 w 7232831"/>
                <a:gd name="connsiteY43" fmla="*/ 1393892 h 1495492"/>
                <a:gd name="connsiteX44" fmla="*/ 3662317 w 7232831"/>
                <a:gd name="connsiteY44" fmla="*/ 1350349 h 1495492"/>
                <a:gd name="connsiteX45" fmla="*/ 3676831 w 7232831"/>
                <a:gd name="connsiteY45" fmla="*/ 1306806 h 1495492"/>
                <a:gd name="connsiteX46" fmla="*/ 3778431 w 7232831"/>
                <a:gd name="connsiteY46" fmla="*/ 1190692 h 1495492"/>
                <a:gd name="connsiteX47" fmla="*/ 3865517 w 7232831"/>
                <a:gd name="connsiteY47" fmla="*/ 1161664 h 1495492"/>
                <a:gd name="connsiteX48" fmla="*/ 3909060 w 7232831"/>
                <a:gd name="connsiteY48" fmla="*/ 1176178 h 1495492"/>
                <a:gd name="connsiteX49" fmla="*/ 3923574 w 7232831"/>
                <a:gd name="connsiteY49" fmla="*/ 1219721 h 1495492"/>
                <a:gd name="connsiteX50" fmla="*/ 3952603 w 7232831"/>
                <a:gd name="connsiteY50" fmla="*/ 1263264 h 1495492"/>
                <a:gd name="connsiteX51" fmla="*/ 4083231 w 7232831"/>
                <a:gd name="connsiteY51" fmla="*/ 1364864 h 1495492"/>
                <a:gd name="connsiteX52" fmla="*/ 4112260 w 7232831"/>
                <a:gd name="connsiteY52" fmla="*/ 1408406 h 1495492"/>
                <a:gd name="connsiteX53" fmla="*/ 4126774 w 7232831"/>
                <a:gd name="connsiteY53" fmla="*/ 1451949 h 1495492"/>
                <a:gd name="connsiteX54" fmla="*/ 4170317 w 7232831"/>
                <a:gd name="connsiteY54" fmla="*/ 1466464 h 1495492"/>
                <a:gd name="connsiteX55" fmla="*/ 4213860 w 7232831"/>
                <a:gd name="connsiteY55" fmla="*/ 1495492 h 1495492"/>
                <a:gd name="connsiteX56" fmla="*/ 4242888 w 7232831"/>
                <a:gd name="connsiteY56" fmla="*/ 1408406 h 1495492"/>
                <a:gd name="connsiteX57" fmla="*/ 4271917 w 7232831"/>
                <a:gd name="connsiteY57" fmla="*/ 1306806 h 1495492"/>
                <a:gd name="connsiteX58" fmla="*/ 4300945 w 7232831"/>
                <a:gd name="connsiteY58" fmla="*/ 1263264 h 1495492"/>
                <a:gd name="connsiteX59" fmla="*/ 4315460 w 7232831"/>
                <a:gd name="connsiteY59" fmla="*/ 1219721 h 1495492"/>
                <a:gd name="connsiteX60" fmla="*/ 4344488 w 7232831"/>
                <a:gd name="connsiteY60" fmla="*/ 1176178 h 1495492"/>
                <a:gd name="connsiteX61" fmla="*/ 4359003 w 7232831"/>
                <a:gd name="connsiteY61" fmla="*/ 1132635 h 1495492"/>
                <a:gd name="connsiteX62" fmla="*/ 4388031 w 7232831"/>
                <a:gd name="connsiteY62" fmla="*/ 1089092 h 1495492"/>
                <a:gd name="connsiteX63" fmla="*/ 4417060 w 7232831"/>
                <a:gd name="connsiteY63" fmla="*/ 1002006 h 1495492"/>
                <a:gd name="connsiteX64" fmla="*/ 4431574 w 7232831"/>
                <a:gd name="connsiteY64" fmla="*/ 958464 h 1495492"/>
                <a:gd name="connsiteX65" fmla="*/ 4518660 w 7232831"/>
                <a:gd name="connsiteY65" fmla="*/ 813321 h 1495492"/>
                <a:gd name="connsiteX66" fmla="*/ 4533174 w 7232831"/>
                <a:gd name="connsiteY66" fmla="*/ 769778 h 1495492"/>
                <a:gd name="connsiteX67" fmla="*/ 4591231 w 7232831"/>
                <a:gd name="connsiteY67" fmla="*/ 682692 h 1495492"/>
                <a:gd name="connsiteX68" fmla="*/ 4663803 w 7232831"/>
                <a:gd name="connsiteY68" fmla="*/ 552064 h 1495492"/>
                <a:gd name="connsiteX69" fmla="*/ 4707345 w 7232831"/>
                <a:gd name="connsiteY69" fmla="*/ 537549 h 1495492"/>
                <a:gd name="connsiteX70" fmla="*/ 4808945 w 7232831"/>
                <a:gd name="connsiteY70" fmla="*/ 552064 h 1495492"/>
                <a:gd name="connsiteX71" fmla="*/ 4896031 w 7232831"/>
                <a:gd name="connsiteY71" fmla="*/ 581092 h 1495492"/>
                <a:gd name="connsiteX72" fmla="*/ 4939574 w 7232831"/>
                <a:gd name="connsiteY72" fmla="*/ 610121 h 1495492"/>
                <a:gd name="connsiteX73" fmla="*/ 5026660 w 7232831"/>
                <a:gd name="connsiteY73" fmla="*/ 639149 h 1495492"/>
                <a:gd name="connsiteX74" fmla="*/ 5157288 w 7232831"/>
                <a:gd name="connsiteY74" fmla="*/ 697206 h 1495492"/>
                <a:gd name="connsiteX75" fmla="*/ 5200831 w 7232831"/>
                <a:gd name="connsiteY75" fmla="*/ 711721 h 1495492"/>
                <a:gd name="connsiteX76" fmla="*/ 5244374 w 7232831"/>
                <a:gd name="connsiteY76" fmla="*/ 726235 h 1495492"/>
                <a:gd name="connsiteX77" fmla="*/ 5752374 w 7232831"/>
                <a:gd name="connsiteY77" fmla="*/ 711721 h 1495492"/>
                <a:gd name="connsiteX78" fmla="*/ 5853974 w 7232831"/>
                <a:gd name="connsiteY78" fmla="*/ 682692 h 1495492"/>
                <a:gd name="connsiteX79" fmla="*/ 5897517 w 7232831"/>
                <a:gd name="connsiteY79" fmla="*/ 653664 h 1495492"/>
                <a:gd name="connsiteX80" fmla="*/ 5941060 w 7232831"/>
                <a:gd name="connsiteY80" fmla="*/ 639149 h 1495492"/>
                <a:gd name="connsiteX81" fmla="*/ 6071688 w 7232831"/>
                <a:gd name="connsiteY81" fmla="*/ 566578 h 1495492"/>
                <a:gd name="connsiteX82" fmla="*/ 6173288 w 7232831"/>
                <a:gd name="connsiteY82" fmla="*/ 508521 h 1495492"/>
                <a:gd name="connsiteX83" fmla="*/ 6274888 w 7232831"/>
                <a:gd name="connsiteY83" fmla="*/ 450464 h 1495492"/>
                <a:gd name="connsiteX84" fmla="*/ 6361974 w 7232831"/>
                <a:gd name="connsiteY84" fmla="*/ 421435 h 1495492"/>
                <a:gd name="connsiteX85" fmla="*/ 6478088 w 7232831"/>
                <a:gd name="connsiteY85" fmla="*/ 377892 h 1495492"/>
                <a:gd name="connsiteX86" fmla="*/ 6565174 w 7232831"/>
                <a:gd name="connsiteY86" fmla="*/ 334349 h 1495492"/>
                <a:gd name="connsiteX87" fmla="*/ 6608717 w 7232831"/>
                <a:gd name="connsiteY87" fmla="*/ 305321 h 1495492"/>
                <a:gd name="connsiteX88" fmla="*/ 6695803 w 7232831"/>
                <a:gd name="connsiteY88" fmla="*/ 276292 h 1495492"/>
                <a:gd name="connsiteX89" fmla="*/ 6739345 w 7232831"/>
                <a:gd name="connsiteY89" fmla="*/ 247264 h 1495492"/>
                <a:gd name="connsiteX90" fmla="*/ 6782888 w 7232831"/>
                <a:gd name="connsiteY90" fmla="*/ 232749 h 1495492"/>
                <a:gd name="connsiteX91" fmla="*/ 6913517 w 7232831"/>
                <a:gd name="connsiteY91" fmla="*/ 160178 h 1495492"/>
                <a:gd name="connsiteX92" fmla="*/ 6957060 w 7232831"/>
                <a:gd name="connsiteY92" fmla="*/ 131149 h 1495492"/>
                <a:gd name="connsiteX93" fmla="*/ 7000603 w 7232831"/>
                <a:gd name="connsiteY93" fmla="*/ 116635 h 1495492"/>
                <a:gd name="connsiteX94" fmla="*/ 7131231 w 7232831"/>
                <a:gd name="connsiteY94" fmla="*/ 44064 h 1495492"/>
                <a:gd name="connsiteX95" fmla="*/ 7218317 w 7232831"/>
                <a:gd name="connsiteY95" fmla="*/ 521 h 1495492"/>
                <a:gd name="connsiteX96" fmla="*/ 7232831 w 7232831"/>
                <a:gd name="connsiteY96" fmla="*/ 521 h 1495492"/>
                <a:gd name="connsiteX0" fmla="*/ 0 w 7226117"/>
                <a:gd name="connsiteY0" fmla="*/ 254725 h 1708331"/>
                <a:gd name="connsiteX1" fmla="*/ 324031 w 7226117"/>
                <a:gd name="connsiteY1" fmla="*/ 706845 h 1708331"/>
                <a:gd name="connsiteX2" fmla="*/ 353060 w 7226117"/>
                <a:gd name="connsiteY2" fmla="*/ 750388 h 1708331"/>
                <a:gd name="connsiteX3" fmla="*/ 440145 w 7226117"/>
                <a:gd name="connsiteY3" fmla="*/ 822960 h 1708331"/>
                <a:gd name="connsiteX4" fmla="*/ 527231 w 7226117"/>
                <a:gd name="connsiteY4" fmla="*/ 851988 h 1708331"/>
                <a:gd name="connsiteX5" fmla="*/ 570774 w 7226117"/>
                <a:gd name="connsiteY5" fmla="*/ 866503 h 1708331"/>
                <a:gd name="connsiteX6" fmla="*/ 614317 w 7226117"/>
                <a:gd name="connsiteY6" fmla="*/ 881017 h 1708331"/>
                <a:gd name="connsiteX7" fmla="*/ 657860 w 7226117"/>
                <a:gd name="connsiteY7" fmla="*/ 895531 h 1708331"/>
                <a:gd name="connsiteX8" fmla="*/ 1064260 w 7226117"/>
                <a:gd name="connsiteY8" fmla="*/ 939074 h 1708331"/>
                <a:gd name="connsiteX9" fmla="*/ 1151345 w 7226117"/>
                <a:gd name="connsiteY9" fmla="*/ 968103 h 1708331"/>
                <a:gd name="connsiteX10" fmla="*/ 1194888 w 7226117"/>
                <a:gd name="connsiteY10" fmla="*/ 982617 h 1708331"/>
                <a:gd name="connsiteX11" fmla="*/ 1238431 w 7226117"/>
                <a:gd name="connsiteY11" fmla="*/ 997131 h 1708331"/>
                <a:gd name="connsiteX12" fmla="*/ 1340031 w 7226117"/>
                <a:gd name="connsiteY12" fmla="*/ 1069703 h 1708331"/>
                <a:gd name="connsiteX13" fmla="*/ 1383574 w 7226117"/>
                <a:gd name="connsiteY13" fmla="*/ 1084217 h 1708331"/>
                <a:gd name="connsiteX14" fmla="*/ 1470660 w 7226117"/>
                <a:gd name="connsiteY14" fmla="*/ 1142274 h 1708331"/>
                <a:gd name="connsiteX15" fmla="*/ 1557745 w 7226117"/>
                <a:gd name="connsiteY15" fmla="*/ 1214845 h 1708331"/>
                <a:gd name="connsiteX16" fmla="*/ 1586774 w 7226117"/>
                <a:gd name="connsiteY16" fmla="*/ 1258388 h 1708331"/>
                <a:gd name="connsiteX17" fmla="*/ 1688374 w 7226117"/>
                <a:gd name="connsiteY17" fmla="*/ 1316445 h 1708331"/>
                <a:gd name="connsiteX18" fmla="*/ 1775460 w 7226117"/>
                <a:gd name="connsiteY18" fmla="*/ 1359988 h 1708331"/>
                <a:gd name="connsiteX19" fmla="*/ 1906088 w 7226117"/>
                <a:gd name="connsiteY19" fmla="*/ 1418045 h 1708331"/>
                <a:gd name="connsiteX20" fmla="*/ 1993174 w 7226117"/>
                <a:gd name="connsiteY20" fmla="*/ 1447074 h 1708331"/>
                <a:gd name="connsiteX21" fmla="*/ 2036717 w 7226117"/>
                <a:gd name="connsiteY21" fmla="*/ 1461588 h 1708331"/>
                <a:gd name="connsiteX22" fmla="*/ 2094774 w 7226117"/>
                <a:gd name="connsiteY22" fmla="*/ 1476103 h 1708331"/>
                <a:gd name="connsiteX23" fmla="*/ 2181860 w 7226117"/>
                <a:gd name="connsiteY23" fmla="*/ 1505131 h 1708331"/>
                <a:gd name="connsiteX24" fmla="*/ 2283460 w 7226117"/>
                <a:gd name="connsiteY24" fmla="*/ 1534160 h 1708331"/>
                <a:gd name="connsiteX25" fmla="*/ 2414088 w 7226117"/>
                <a:gd name="connsiteY25" fmla="*/ 1563188 h 1708331"/>
                <a:gd name="connsiteX26" fmla="*/ 2515688 w 7226117"/>
                <a:gd name="connsiteY26" fmla="*/ 1592217 h 1708331"/>
                <a:gd name="connsiteX27" fmla="*/ 2631803 w 7226117"/>
                <a:gd name="connsiteY27" fmla="*/ 1606731 h 1708331"/>
                <a:gd name="connsiteX28" fmla="*/ 2762431 w 7226117"/>
                <a:gd name="connsiteY28" fmla="*/ 1592217 h 1708331"/>
                <a:gd name="connsiteX29" fmla="*/ 2805974 w 7226117"/>
                <a:gd name="connsiteY29" fmla="*/ 1563188 h 1708331"/>
                <a:gd name="connsiteX30" fmla="*/ 2849517 w 7226117"/>
                <a:gd name="connsiteY30" fmla="*/ 1548674 h 1708331"/>
                <a:gd name="connsiteX31" fmla="*/ 2936603 w 7226117"/>
                <a:gd name="connsiteY31" fmla="*/ 1490617 h 1708331"/>
                <a:gd name="connsiteX32" fmla="*/ 2980145 w 7226117"/>
                <a:gd name="connsiteY32" fmla="*/ 1461588 h 1708331"/>
                <a:gd name="connsiteX33" fmla="*/ 3023688 w 7226117"/>
                <a:gd name="connsiteY33" fmla="*/ 1447074 h 1708331"/>
                <a:gd name="connsiteX34" fmla="*/ 3154317 w 7226117"/>
                <a:gd name="connsiteY34" fmla="*/ 1345474 h 1708331"/>
                <a:gd name="connsiteX35" fmla="*/ 3241403 w 7226117"/>
                <a:gd name="connsiteY35" fmla="*/ 1301931 h 1708331"/>
                <a:gd name="connsiteX36" fmla="*/ 3313974 w 7226117"/>
                <a:gd name="connsiteY36" fmla="*/ 1389017 h 1708331"/>
                <a:gd name="connsiteX37" fmla="*/ 3328488 w 7226117"/>
                <a:gd name="connsiteY37" fmla="*/ 1432560 h 1708331"/>
                <a:gd name="connsiteX38" fmla="*/ 3415574 w 7226117"/>
                <a:gd name="connsiteY38" fmla="*/ 1563188 h 1708331"/>
                <a:gd name="connsiteX39" fmla="*/ 3444603 w 7226117"/>
                <a:gd name="connsiteY39" fmla="*/ 1606731 h 1708331"/>
                <a:gd name="connsiteX40" fmla="*/ 3473631 w 7226117"/>
                <a:gd name="connsiteY40" fmla="*/ 1650274 h 1708331"/>
                <a:gd name="connsiteX41" fmla="*/ 3517174 w 7226117"/>
                <a:gd name="connsiteY41" fmla="*/ 1664788 h 1708331"/>
                <a:gd name="connsiteX42" fmla="*/ 3618774 w 7226117"/>
                <a:gd name="connsiteY42" fmla="*/ 1650274 h 1708331"/>
                <a:gd name="connsiteX43" fmla="*/ 3633288 w 7226117"/>
                <a:gd name="connsiteY43" fmla="*/ 1606731 h 1708331"/>
                <a:gd name="connsiteX44" fmla="*/ 3662317 w 7226117"/>
                <a:gd name="connsiteY44" fmla="*/ 1563188 h 1708331"/>
                <a:gd name="connsiteX45" fmla="*/ 3676831 w 7226117"/>
                <a:gd name="connsiteY45" fmla="*/ 1519645 h 1708331"/>
                <a:gd name="connsiteX46" fmla="*/ 3778431 w 7226117"/>
                <a:gd name="connsiteY46" fmla="*/ 1403531 h 1708331"/>
                <a:gd name="connsiteX47" fmla="*/ 3865517 w 7226117"/>
                <a:gd name="connsiteY47" fmla="*/ 1374503 h 1708331"/>
                <a:gd name="connsiteX48" fmla="*/ 3909060 w 7226117"/>
                <a:gd name="connsiteY48" fmla="*/ 1389017 h 1708331"/>
                <a:gd name="connsiteX49" fmla="*/ 3923574 w 7226117"/>
                <a:gd name="connsiteY49" fmla="*/ 1432560 h 1708331"/>
                <a:gd name="connsiteX50" fmla="*/ 3952603 w 7226117"/>
                <a:gd name="connsiteY50" fmla="*/ 1476103 h 1708331"/>
                <a:gd name="connsiteX51" fmla="*/ 4083231 w 7226117"/>
                <a:gd name="connsiteY51" fmla="*/ 1577703 h 1708331"/>
                <a:gd name="connsiteX52" fmla="*/ 4112260 w 7226117"/>
                <a:gd name="connsiteY52" fmla="*/ 1621245 h 1708331"/>
                <a:gd name="connsiteX53" fmla="*/ 4126774 w 7226117"/>
                <a:gd name="connsiteY53" fmla="*/ 1664788 h 1708331"/>
                <a:gd name="connsiteX54" fmla="*/ 4170317 w 7226117"/>
                <a:gd name="connsiteY54" fmla="*/ 1679303 h 1708331"/>
                <a:gd name="connsiteX55" fmla="*/ 4213860 w 7226117"/>
                <a:gd name="connsiteY55" fmla="*/ 1708331 h 1708331"/>
                <a:gd name="connsiteX56" fmla="*/ 4242888 w 7226117"/>
                <a:gd name="connsiteY56" fmla="*/ 1621245 h 1708331"/>
                <a:gd name="connsiteX57" fmla="*/ 4271917 w 7226117"/>
                <a:gd name="connsiteY57" fmla="*/ 1519645 h 1708331"/>
                <a:gd name="connsiteX58" fmla="*/ 4300945 w 7226117"/>
                <a:gd name="connsiteY58" fmla="*/ 1476103 h 1708331"/>
                <a:gd name="connsiteX59" fmla="*/ 4315460 w 7226117"/>
                <a:gd name="connsiteY59" fmla="*/ 1432560 h 1708331"/>
                <a:gd name="connsiteX60" fmla="*/ 4344488 w 7226117"/>
                <a:gd name="connsiteY60" fmla="*/ 1389017 h 1708331"/>
                <a:gd name="connsiteX61" fmla="*/ 4359003 w 7226117"/>
                <a:gd name="connsiteY61" fmla="*/ 1345474 h 1708331"/>
                <a:gd name="connsiteX62" fmla="*/ 4388031 w 7226117"/>
                <a:gd name="connsiteY62" fmla="*/ 1301931 h 1708331"/>
                <a:gd name="connsiteX63" fmla="*/ 4417060 w 7226117"/>
                <a:gd name="connsiteY63" fmla="*/ 1214845 h 1708331"/>
                <a:gd name="connsiteX64" fmla="*/ 4431574 w 7226117"/>
                <a:gd name="connsiteY64" fmla="*/ 1171303 h 1708331"/>
                <a:gd name="connsiteX65" fmla="*/ 4518660 w 7226117"/>
                <a:gd name="connsiteY65" fmla="*/ 1026160 h 1708331"/>
                <a:gd name="connsiteX66" fmla="*/ 4533174 w 7226117"/>
                <a:gd name="connsiteY66" fmla="*/ 982617 h 1708331"/>
                <a:gd name="connsiteX67" fmla="*/ 4591231 w 7226117"/>
                <a:gd name="connsiteY67" fmla="*/ 895531 h 1708331"/>
                <a:gd name="connsiteX68" fmla="*/ 4663803 w 7226117"/>
                <a:gd name="connsiteY68" fmla="*/ 764903 h 1708331"/>
                <a:gd name="connsiteX69" fmla="*/ 4707345 w 7226117"/>
                <a:gd name="connsiteY69" fmla="*/ 750388 h 1708331"/>
                <a:gd name="connsiteX70" fmla="*/ 4808945 w 7226117"/>
                <a:gd name="connsiteY70" fmla="*/ 764903 h 1708331"/>
                <a:gd name="connsiteX71" fmla="*/ 4896031 w 7226117"/>
                <a:gd name="connsiteY71" fmla="*/ 793931 h 1708331"/>
                <a:gd name="connsiteX72" fmla="*/ 4939574 w 7226117"/>
                <a:gd name="connsiteY72" fmla="*/ 822960 h 1708331"/>
                <a:gd name="connsiteX73" fmla="*/ 5026660 w 7226117"/>
                <a:gd name="connsiteY73" fmla="*/ 851988 h 1708331"/>
                <a:gd name="connsiteX74" fmla="*/ 5157288 w 7226117"/>
                <a:gd name="connsiteY74" fmla="*/ 910045 h 1708331"/>
                <a:gd name="connsiteX75" fmla="*/ 5200831 w 7226117"/>
                <a:gd name="connsiteY75" fmla="*/ 924560 h 1708331"/>
                <a:gd name="connsiteX76" fmla="*/ 5244374 w 7226117"/>
                <a:gd name="connsiteY76" fmla="*/ 939074 h 1708331"/>
                <a:gd name="connsiteX77" fmla="*/ 5752374 w 7226117"/>
                <a:gd name="connsiteY77" fmla="*/ 924560 h 1708331"/>
                <a:gd name="connsiteX78" fmla="*/ 5853974 w 7226117"/>
                <a:gd name="connsiteY78" fmla="*/ 895531 h 1708331"/>
                <a:gd name="connsiteX79" fmla="*/ 5897517 w 7226117"/>
                <a:gd name="connsiteY79" fmla="*/ 866503 h 1708331"/>
                <a:gd name="connsiteX80" fmla="*/ 5941060 w 7226117"/>
                <a:gd name="connsiteY80" fmla="*/ 851988 h 1708331"/>
                <a:gd name="connsiteX81" fmla="*/ 6071688 w 7226117"/>
                <a:gd name="connsiteY81" fmla="*/ 779417 h 1708331"/>
                <a:gd name="connsiteX82" fmla="*/ 6173288 w 7226117"/>
                <a:gd name="connsiteY82" fmla="*/ 721360 h 1708331"/>
                <a:gd name="connsiteX83" fmla="*/ 6274888 w 7226117"/>
                <a:gd name="connsiteY83" fmla="*/ 663303 h 1708331"/>
                <a:gd name="connsiteX84" fmla="*/ 6361974 w 7226117"/>
                <a:gd name="connsiteY84" fmla="*/ 634274 h 1708331"/>
                <a:gd name="connsiteX85" fmla="*/ 6478088 w 7226117"/>
                <a:gd name="connsiteY85" fmla="*/ 590731 h 1708331"/>
                <a:gd name="connsiteX86" fmla="*/ 6565174 w 7226117"/>
                <a:gd name="connsiteY86" fmla="*/ 547188 h 1708331"/>
                <a:gd name="connsiteX87" fmla="*/ 6608717 w 7226117"/>
                <a:gd name="connsiteY87" fmla="*/ 518160 h 1708331"/>
                <a:gd name="connsiteX88" fmla="*/ 6695803 w 7226117"/>
                <a:gd name="connsiteY88" fmla="*/ 489131 h 1708331"/>
                <a:gd name="connsiteX89" fmla="*/ 6739345 w 7226117"/>
                <a:gd name="connsiteY89" fmla="*/ 460103 h 1708331"/>
                <a:gd name="connsiteX90" fmla="*/ 6782888 w 7226117"/>
                <a:gd name="connsiteY90" fmla="*/ 445588 h 1708331"/>
                <a:gd name="connsiteX91" fmla="*/ 6913517 w 7226117"/>
                <a:gd name="connsiteY91" fmla="*/ 373017 h 1708331"/>
                <a:gd name="connsiteX92" fmla="*/ 6957060 w 7226117"/>
                <a:gd name="connsiteY92" fmla="*/ 343988 h 1708331"/>
                <a:gd name="connsiteX93" fmla="*/ 7000603 w 7226117"/>
                <a:gd name="connsiteY93" fmla="*/ 329474 h 1708331"/>
                <a:gd name="connsiteX94" fmla="*/ 7131231 w 7226117"/>
                <a:gd name="connsiteY94" fmla="*/ 256903 h 1708331"/>
                <a:gd name="connsiteX95" fmla="*/ 7218317 w 7226117"/>
                <a:gd name="connsiteY95" fmla="*/ 213360 h 1708331"/>
                <a:gd name="connsiteX96" fmla="*/ 7225211 w 7226117"/>
                <a:gd name="connsiteY96" fmla="*/ 0 h 170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7226117" h="1708331">
                  <a:moveTo>
                    <a:pt x="0" y="254725"/>
                  </a:moveTo>
                  <a:cubicBezTo>
                    <a:pt x="57153" y="397611"/>
                    <a:pt x="265188" y="624235"/>
                    <a:pt x="324031" y="706845"/>
                  </a:cubicBezTo>
                  <a:cubicBezTo>
                    <a:pt x="382874" y="789456"/>
                    <a:pt x="341893" y="736987"/>
                    <a:pt x="353060" y="750388"/>
                  </a:cubicBezTo>
                  <a:cubicBezTo>
                    <a:pt x="373164" y="774513"/>
                    <a:pt x="409925" y="809529"/>
                    <a:pt x="440145" y="822960"/>
                  </a:cubicBezTo>
                  <a:cubicBezTo>
                    <a:pt x="468107" y="835387"/>
                    <a:pt x="498202" y="842312"/>
                    <a:pt x="527231" y="851988"/>
                  </a:cubicBezTo>
                  <a:lnTo>
                    <a:pt x="570774" y="866503"/>
                  </a:lnTo>
                  <a:lnTo>
                    <a:pt x="614317" y="881017"/>
                  </a:lnTo>
                  <a:lnTo>
                    <a:pt x="657860" y="895531"/>
                  </a:lnTo>
                  <a:cubicBezTo>
                    <a:pt x="807581" y="995346"/>
                    <a:pt x="646087" y="898605"/>
                    <a:pt x="1064260" y="939074"/>
                  </a:cubicBezTo>
                  <a:cubicBezTo>
                    <a:pt x="1094716" y="942021"/>
                    <a:pt x="1122317" y="958427"/>
                    <a:pt x="1151345" y="968103"/>
                  </a:cubicBezTo>
                  <a:lnTo>
                    <a:pt x="1194888" y="982617"/>
                  </a:lnTo>
                  <a:lnTo>
                    <a:pt x="1238431" y="997131"/>
                  </a:lnTo>
                  <a:cubicBezTo>
                    <a:pt x="1251578" y="1006992"/>
                    <a:pt x="1318809" y="1059092"/>
                    <a:pt x="1340031" y="1069703"/>
                  </a:cubicBezTo>
                  <a:cubicBezTo>
                    <a:pt x="1353715" y="1076545"/>
                    <a:pt x="1370200" y="1076787"/>
                    <a:pt x="1383574" y="1084217"/>
                  </a:cubicBezTo>
                  <a:cubicBezTo>
                    <a:pt x="1414072" y="1101160"/>
                    <a:pt x="1445990" y="1117604"/>
                    <a:pt x="1470660" y="1142274"/>
                  </a:cubicBezTo>
                  <a:cubicBezTo>
                    <a:pt x="1526538" y="1198152"/>
                    <a:pt x="1497124" y="1174431"/>
                    <a:pt x="1557745" y="1214845"/>
                  </a:cubicBezTo>
                  <a:cubicBezTo>
                    <a:pt x="1567421" y="1229359"/>
                    <a:pt x="1574439" y="1246053"/>
                    <a:pt x="1586774" y="1258388"/>
                  </a:cubicBezTo>
                  <a:cubicBezTo>
                    <a:pt x="1610351" y="1281965"/>
                    <a:pt x="1661808" y="1301265"/>
                    <a:pt x="1688374" y="1316445"/>
                  </a:cubicBezTo>
                  <a:cubicBezTo>
                    <a:pt x="1767158" y="1361464"/>
                    <a:pt x="1695625" y="1333377"/>
                    <a:pt x="1775460" y="1359988"/>
                  </a:cubicBezTo>
                  <a:cubicBezTo>
                    <a:pt x="1844464" y="1405991"/>
                    <a:pt x="1802452" y="1383499"/>
                    <a:pt x="1906088" y="1418045"/>
                  </a:cubicBezTo>
                  <a:lnTo>
                    <a:pt x="1993174" y="1447074"/>
                  </a:lnTo>
                  <a:cubicBezTo>
                    <a:pt x="2007688" y="1451912"/>
                    <a:pt x="2021874" y="1457877"/>
                    <a:pt x="2036717" y="1461588"/>
                  </a:cubicBezTo>
                  <a:cubicBezTo>
                    <a:pt x="2056069" y="1466426"/>
                    <a:pt x="2075667" y="1470371"/>
                    <a:pt x="2094774" y="1476103"/>
                  </a:cubicBezTo>
                  <a:cubicBezTo>
                    <a:pt x="2124082" y="1484896"/>
                    <a:pt x="2152175" y="1497710"/>
                    <a:pt x="2181860" y="1505131"/>
                  </a:cubicBezTo>
                  <a:cubicBezTo>
                    <a:pt x="2363354" y="1550504"/>
                    <a:pt x="2137704" y="1492515"/>
                    <a:pt x="2283460" y="1534160"/>
                  </a:cubicBezTo>
                  <a:cubicBezTo>
                    <a:pt x="2387753" y="1563958"/>
                    <a:pt x="2294374" y="1533259"/>
                    <a:pt x="2414088" y="1563188"/>
                  </a:cubicBezTo>
                  <a:cubicBezTo>
                    <a:pt x="2483118" y="1580446"/>
                    <a:pt x="2434231" y="1578641"/>
                    <a:pt x="2515688" y="1592217"/>
                  </a:cubicBezTo>
                  <a:cubicBezTo>
                    <a:pt x="2554163" y="1598629"/>
                    <a:pt x="2593098" y="1601893"/>
                    <a:pt x="2631803" y="1606731"/>
                  </a:cubicBezTo>
                  <a:cubicBezTo>
                    <a:pt x="2675346" y="1601893"/>
                    <a:pt x="2719928" y="1602843"/>
                    <a:pt x="2762431" y="1592217"/>
                  </a:cubicBezTo>
                  <a:cubicBezTo>
                    <a:pt x="2779354" y="1587986"/>
                    <a:pt x="2790372" y="1570989"/>
                    <a:pt x="2805974" y="1563188"/>
                  </a:cubicBezTo>
                  <a:cubicBezTo>
                    <a:pt x="2819658" y="1556346"/>
                    <a:pt x="2835003" y="1553512"/>
                    <a:pt x="2849517" y="1548674"/>
                  </a:cubicBezTo>
                  <a:lnTo>
                    <a:pt x="2936603" y="1490617"/>
                  </a:lnTo>
                  <a:cubicBezTo>
                    <a:pt x="2951117" y="1480941"/>
                    <a:pt x="2963596" y="1467104"/>
                    <a:pt x="2980145" y="1461588"/>
                  </a:cubicBezTo>
                  <a:lnTo>
                    <a:pt x="3023688" y="1447074"/>
                  </a:lnTo>
                  <a:cubicBezTo>
                    <a:pt x="3091901" y="1378861"/>
                    <a:pt x="3050151" y="1414918"/>
                    <a:pt x="3154317" y="1345474"/>
                  </a:cubicBezTo>
                  <a:cubicBezTo>
                    <a:pt x="3210591" y="1307958"/>
                    <a:pt x="3181310" y="1321962"/>
                    <a:pt x="3241403" y="1301931"/>
                  </a:cubicBezTo>
                  <a:cubicBezTo>
                    <a:pt x="3273501" y="1334029"/>
                    <a:pt x="3293768" y="1348604"/>
                    <a:pt x="3313974" y="1389017"/>
                  </a:cubicBezTo>
                  <a:cubicBezTo>
                    <a:pt x="3320816" y="1402701"/>
                    <a:pt x="3321058" y="1419186"/>
                    <a:pt x="3328488" y="1432560"/>
                  </a:cubicBezTo>
                  <a:lnTo>
                    <a:pt x="3415574" y="1563188"/>
                  </a:lnTo>
                  <a:lnTo>
                    <a:pt x="3444603" y="1606731"/>
                  </a:lnTo>
                  <a:cubicBezTo>
                    <a:pt x="3454279" y="1621245"/>
                    <a:pt x="3457082" y="1644758"/>
                    <a:pt x="3473631" y="1650274"/>
                  </a:cubicBezTo>
                  <a:lnTo>
                    <a:pt x="3517174" y="1664788"/>
                  </a:lnTo>
                  <a:cubicBezTo>
                    <a:pt x="3551041" y="1659950"/>
                    <a:pt x="3588175" y="1665573"/>
                    <a:pt x="3618774" y="1650274"/>
                  </a:cubicBezTo>
                  <a:cubicBezTo>
                    <a:pt x="3632458" y="1643432"/>
                    <a:pt x="3626446" y="1620415"/>
                    <a:pt x="3633288" y="1606731"/>
                  </a:cubicBezTo>
                  <a:cubicBezTo>
                    <a:pt x="3641089" y="1591129"/>
                    <a:pt x="3652641" y="1577702"/>
                    <a:pt x="3662317" y="1563188"/>
                  </a:cubicBezTo>
                  <a:cubicBezTo>
                    <a:pt x="3667155" y="1548674"/>
                    <a:pt x="3669401" y="1533019"/>
                    <a:pt x="3676831" y="1519645"/>
                  </a:cubicBezTo>
                  <a:cubicBezTo>
                    <a:pt x="3705779" y="1467538"/>
                    <a:pt x="3725253" y="1427166"/>
                    <a:pt x="3778431" y="1403531"/>
                  </a:cubicBezTo>
                  <a:cubicBezTo>
                    <a:pt x="3806393" y="1391104"/>
                    <a:pt x="3865517" y="1374503"/>
                    <a:pt x="3865517" y="1374503"/>
                  </a:cubicBezTo>
                  <a:cubicBezTo>
                    <a:pt x="3880031" y="1379341"/>
                    <a:pt x="3898242" y="1378199"/>
                    <a:pt x="3909060" y="1389017"/>
                  </a:cubicBezTo>
                  <a:cubicBezTo>
                    <a:pt x="3919878" y="1399835"/>
                    <a:pt x="3916732" y="1418876"/>
                    <a:pt x="3923574" y="1432560"/>
                  </a:cubicBezTo>
                  <a:cubicBezTo>
                    <a:pt x="3931375" y="1448162"/>
                    <a:pt x="3941014" y="1463065"/>
                    <a:pt x="3952603" y="1476103"/>
                  </a:cubicBezTo>
                  <a:cubicBezTo>
                    <a:pt x="4035048" y="1568853"/>
                    <a:pt x="4006504" y="1552126"/>
                    <a:pt x="4083231" y="1577703"/>
                  </a:cubicBezTo>
                  <a:cubicBezTo>
                    <a:pt x="4092907" y="1592217"/>
                    <a:pt x="4104459" y="1605643"/>
                    <a:pt x="4112260" y="1621245"/>
                  </a:cubicBezTo>
                  <a:cubicBezTo>
                    <a:pt x="4119102" y="1634929"/>
                    <a:pt x="4115956" y="1653970"/>
                    <a:pt x="4126774" y="1664788"/>
                  </a:cubicBezTo>
                  <a:cubicBezTo>
                    <a:pt x="4137592" y="1675606"/>
                    <a:pt x="4156633" y="1672461"/>
                    <a:pt x="4170317" y="1679303"/>
                  </a:cubicBezTo>
                  <a:cubicBezTo>
                    <a:pt x="4185919" y="1687104"/>
                    <a:pt x="4199346" y="1698655"/>
                    <a:pt x="4213860" y="1708331"/>
                  </a:cubicBezTo>
                  <a:cubicBezTo>
                    <a:pt x="4223536" y="1679302"/>
                    <a:pt x="4235466" y="1650930"/>
                    <a:pt x="4242888" y="1621245"/>
                  </a:cubicBezTo>
                  <a:cubicBezTo>
                    <a:pt x="4247537" y="1602648"/>
                    <a:pt x="4261508" y="1540464"/>
                    <a:pt x="4271917" y="1519645"/>
                  </a:cubicBezTo>
                  <a:cubicBezTo>
                    <a:pt x="4279718" y="1504043"/>
                    <a:pt x="4293144" y="1491705"/>
                    <a:pt x="4300945" y="1476103"/>
                  </a:cubicBezTo>
                  <a:cubicBezTo>
                    <a:pt x="4307787" y="1462419"/>
                    <a:pt x="4308618" y="1446244"/>
                    <a:pt x="4315460" y="1432560"/>
                  </a:cubicBezTo>
                  <a:cubicBezTo>
                    <a:pt x="4323261" y="1416958"/>
                    <a:pt x="4336687" y="1404619"/>
                    <a:pt x="4344488" y="1389017"/>
                  </a:cubicBezTo>
                  <a:cubicBezTo>
                    <a:pt x="4351330" y="1375333"/>
                    <a:pt x="4352161" y="1359158"/>
                    <a:pt x="4359003" y="1345474"/>
                  </a:cubicBezTo>
                  <a:cubicBezTo>
                    <a:pt x="4366804" y="1329872"/>
                    <a:pt x="4380946" y="1317871"/>
                    <a:pt x="4388031" y="1301931"/>
                  </a:cubicBezTo>
                  <a:cubicBezTo>
                    <a:pt x="4400458" y="1273969"/>
                    <a:pt x="4407384" y="1243874"/>
                    <a:pt x="4417060" y="1214845"/>
                  </a:cubicBezTo>
                  <a:cubicBezTo>
                    <a:pt x="4421898" y="1200331"/>
                    <a:pt x="4423088" y="1184033"/>
                    <a:pt x="4431574" y="1171303"/>
                  </a:cubicBezTo>
                  <a:cubicBezTo>
                    <a:pt x="4472843" y="1109399"/>
                    <a:pt x="4491883" y="1088640"/>
                    <a:pt x="4518660" y="1026160"/>
                  </a:cubicBezTo>
                  <a:cubicBezTo>
                    <a:pt x="4524687" y="1012098"/>
                    <a:pt x="4525744" y="995991"/>
                    <a:pt x="4533174" y="982617"/>
                  </a:cubicBezTo>
                  <a:cubicBezTo>
                    <a:pt x="4550117" y="952119"/>
                    <a:pt x="4580199" y="928629"/>
                    <a:pt x="4591231" y="895531"/>
                  </a:cubicBezTo>
                  <a:cubicBezTo>
                    <a:pt x="4604011" y="857190"/>
                    <a:pt x="4626370" y="777382"/>
                    <a:pt x="4663803" y="764903"/>
                  </a:cubicBezTo>
                  <a:lnTo>
                    <a:pt x="4707345" y="750388"/>
                  </a:lnTo>
                  <a:cubicBezTo>
                    <a:pt x="4741212" y="755226"/>
                    <a:pt x="4775611" y="757210"/>
                    <a:pt x="4808945" y="764903"/>
                  </a:cubicBezTo>
                  <a:cubicBezTo>
                    <a:pt x="4838760" y="771783"/>
                    <a:pt x="4896031" y="793931"/>
                    <a:pt x="4896031" y="793931"/>
                  </a:cubicBezTo>
                  <a:cubicBezTo>
                    <a:pt x="4910545" y="803607"/>
                    <a:pt x="4923633" y="815875"/>
                    <a:pt x="4939574" y="822960"/>
                  </a:cubicBezTo>
                  <a:cubicBezTo>
                    <a:pt x="4967536" y="835387"/>
                    <a:pt x="5026660" y="851988"/>
                    <a:pt x="5026660" y="851988"/>
                  </a:cubicBezTo>
                  <a:cubicBezTo>
                    <a:pt x="5095664" y="897991"/>
                    <a:pt x="5053652" y="875499"/>
                    <a:pt x="5157288" y="910045"/>
                  </a:cubicBezTo>
                  <a:lnTo>
                    <a:pt x="5200831" y="924560"/>
                  </a:lnTo>
                  <a:lnTo>
                    <a:pt x="5244374" y="939074"/>
                  </a:lnTo>
                  <a:cubicBezTo>
                    <a:pt x="5413707" y="934236"/>
                    <a:pt x="5583194" y="933236"/>
                    <a:pt x="5752374" y="924560"/>
                  </a:cubicBezTo>
                  <a:cubicBezTo>
                    <a:pt x="5762735" y="924029"/>
                    <a:pt x="5839472" y="902782"/>
                    <a:pt x="5853974" y="895531"/>
                  </a:cubicBezTo>
                  <a:cubicBezTo>
                    <a:pt x="5869576" y="887730"/>
                    <a:pt x="5881915" y="874304"/>
                    <a:pt x="5897517" y="866503"/>
                  </a:cubicBezTo>
                  <a:cubicBezTo>
                    <a:pt x="5911201" y="859661"/>
                    <a:pt x="5927686" y="859418"/>
                    <a:pt x="5941060" y="851988"/>
                  </a:cubicBezTo>
                  <a:cubicBezTo>
                    <a:pt x="6090778" y="768810"/>
                    <a:pt x="5973163" y="812258"/>
                    <a:pt x="6071688" y="779417"/>
                  </a:cubicBezTo>
                  <a:cubicBezTo>
                    <a:pt x="6177774" y="708692"/>
                    <a:pt x="6044383" y="795020"/>
                    <a:pt x="6173288" y="721360"/>
                  </a:cubicBezTo>
                  <a:cubicBezTo>
                    <a:pt x="6234389" y="686445"/>
                    <a:pt x="6201780" y="692546"/>
                    <a:pt x="6274888" y="663303"/>
                  </a:cubicBezTo>
                  <a:cubicBezTo>
                    <a:pt x="6303298" y="651939"/>
                    <a:pt x="6334606" y="647958"/>
                    <a:pt x="6361974" y="634274"/>
                  </a:cubicBezTo>
                  <a:cubicBezTo>
                    <a:pt x="6437873" y="596324"/>
                    <a:pt x="6399040" y="610493"/>
                    <a:pt x="6478088" y="590731"/>
                  </a:cubicBezTo>
                  <a:cubicBezTo>
                    <a:pt x="6602875" y="507541"/>
                    <a:pt x="6444991" y="607280"/>
                    <a:pt x="6565174" y="547188"/>
                  </a:cubicBezTo>
                  <a:cubicBezTo>
                    <a:pt x="6580776" y="539387"/>
                    <a:pt x="6592777" y="525245"/>
                    <a:pt x="6608717" y="518160"/>
                  </a:cubicBezTo>
                  <a:cubicBezTo>
                    <a:pt x="6636679" y="505733"/>
                    <a:pt x="6695803" y="489131"/>
                    <a:pt x="6695803" y="489131"/>
                  </a:cubicBezTo>
                  <a:cubicBezTo>
                    <a:pt x="6710317" y="479455"/>
                    <a:pt x="6723743" y="467904"/>
                    <a:pt x="6739345" y="460103"/>
                  </a:cubicBezTo>
                  <a:cubicBezTo>
                    <a:pt x="6753029" y="453261"/>
                    <a:pt x="6769514" y="453018"/>
                    <a:pt x="6782888" y="445588"/>
                  </a:cubicBezTo>
                  <a:cubicBezTo>
                    <a:pt x="6932607" y="362411"/>
                    <a:pt x="6814992" y="405858"/>
                    <a:pt x="6913517" y="373017"/>
                  </a:cubicBezTo>
                  <a:cubicBezTo>
                    <a:pt x="6928031" y="363341"/>
                    <a:pt x="6941458" y="351789"/>
                    <a:pt x="6957060" y="343988"/>
                  </a:cubicBezTo>
                  <a:cubicBezTo>
                    <a:pt x="6970744" y="337146"/>
                    <a:pt x="6987229" y="336904"/>
                    <a:pt x="7000603" y="329474"/>
                  </a:cubicBezTo>
                  <a:cubicBezTo>
                    <a:pt x="7150326" y="246295"/>
                    <a:pt x="7032704" y="289745"/>
                    <a:pt x="7131231" y="256903"/>
                  </a:cubicBezTo>
                  <a:cubicBezTo>
                    <a:pt x="7173802" y="228522"/>
                    <a:pt x="7202654" y="256177"/>
                    <a:pt x="7218317" y="213360"/>
                  </a:cubicBezTo>
                  <a:cubicBezTo>
                    <a:pt x="7233980" y="170543"/>
                    <a:pt x="7220373" y="0"/>
                    <a:pt x="7225211"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12 Llamada con línea 1"/>
          <p:cNvSpPr/>
          <p:nvPr/>
        </p:nvSpPr>
        <p:spPr>
          <a:xfrm>
            <a:off x="1991544" y="6105692"/>
            <a:ext cx="1293754" cy="323529"/>
          </a:xfrm>
          <a:prstGeom prst="borderCallout1">
            <a:avLst>
              <a:gd name="adj1" fmla="val -17140"/>
              <a:gd name="adj2" fmla="val 81841"/>
              <a:gd name="adj3" fmla="val -172376"/>
              <a:gd name="adj4" fmla="val 1060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grpSp>
        <p:nvGrpSpPr>
          <p:cNvPr id="16" name="15 Grupo"/>
          <p:cNvGrpSpPr/>
          <p:nvPr/>
        </p:nvGrpSpPr>
        <p:grpSpPr>
          <a:xfrm>
            <a:off x="1847527" y="1640181"/>
            <a:ext cx="7890138" cy="1414468"/>
            <a:chOff x="323527" y="1640181"/>
            <a:chExt cx="7890138" cy="1414468"/>
          </a:xfrm>
        </p:grpSpPr>
        <p:sp>
          <p:nvSpPr>
            <p:cNvPr id="12" name="11 Forma libre"/>
            <p:cNvSpPr/>
            <p:nvPr/>
          </p:nvSpPr>
          <p:spPr>
            <a:xfrm>
              <a:off x="1043608" y="1640181"/>
              <a:ext cx="7170057" cy="1009622"/>
            </a:xfrm>
            <a:custGeom>
              <a:avLst/>
              <a:gdLst>
                <a:gd name="connsiteX0" fmla="*/ 0 w 7170057"/>
                <a:gd name="connsiteY0" fmla="*/ 493486 h 754743"/>
                <a:gd name="connsiteX1" fmla="*/ 159657 w 7170057"/>
                <a:gd name="connsiteY1" fmla="*/ 420914 h 754743"/>
                <a:gd name="connsiteX2" fmla="*/ 203200 w 7170057"/>
                <a:gd name="connsiteY2" fmla="*/ 391886 h 754743"/>
                <a:gd name="connsiteX3" fmla="*/ 246743 w 7170057"/>
                <a:gd name="connsiteY3" fmla="*/ 362857 h 754743"/>
                <a:gd name="connsiteX4" fmla="*/ 319314 w 7170057"/>
                <a:gd name="connsiteY4" fmla="*/ 304800 h 754743"/>
                <a:gd name="connsiteX5" fmla="*/ 362857 w 7170057"/>
                <a:gd name="connsiteY5" fmla="*/ 261257 h 754743"/>
                <a:gd name="connsiteX6" fmla="*/ 449943 w 7170057"/>
                <a:gd name="connsiteY6" fmla="*/ 232228 h 754743"/>
                <a:gd name="connsiteX7" fmla="*/ 493486 w 7170057"/>
                <a:gd name="connsiteY7" fmla="*/ 217714 h 754743"/>
                <a:gd name="connsiteX8" fmla="*/ 725714 w 7170057"/>
                <a:gd name="connsiteY8" fmla="*/ 232228 h 754743"/>
                <a:gd name="connsiteX9" fmla="*/ 827314 w 7170057"/>
                <a:gd name="connsiteY9" fmla="*/ 261257 h 754743"/>
                <a:gd name="connsiteX10" fmla="*/ 914400 w 7170057"/>
                <a:gd name="connsiteY10" fmla="*/ 319314 h 754743"/>
                <a:gd name="connsiteX11" fmla="*/ 1016000 w 7170057"/>
                <a:gd name="connsiteY11" fmla="*/ 377371 h 754743"/>
                <a:gd name="connsiteX12" fmla="*/ 1117600 w 7170057"/>
                <a:gd name="connsiteY12" fmla="*/ 406400 h 754743"/>
                <a:gd name="connsiteX13" fmla="*/ 1175657 w 7170057"/>
                <a:gd name="connsiteY13" fmla="*/ 435428 h 754743"/>
                <a:gd name="connsiteX14" fmla="*/ 1262743 w 7170057"/>
                <a:gd name="connsiteY14" fmla="*/ 464457 h 754743"/>
                <a:gd name="connsiteX15" fmla="*/ 1378857 w 7170057"/>
                <a:gd name="connsiteY15" fmla="*/ 508000 h 754743"/>
                <a:gd name="connsiteX16" fmla="*/ 1494971 w 7170057"/>
                <a:gd name="connsiteY16" fmla="*/ 551543 h 754743"/>
                <a:gd name="connsiteX17" fmla="*/ 1567543 w 7170057"/>
                <a:gd name="connsiteY17" fmla="*/ 566057 h 754743"/>
                <a:gd name="connsiteX18" fmla="*/ 1611086 w 7170057"/>
                <a:gd name="connsiteY18" fmla="*/ 580571 h 754743"/>
                <a:gd name="connsiteX19" fmla="*/ 1683657 w 7170057"/>
                <a:gd name="connsiteY19" fmla="*/ 595086 h 754743"/>
                <a:gd name="connsiteX20" fmla="*/ 1901371 w 7170057"/>
                <a:gd name="connsiteY20" fmla="*/ 580571 h 754743"/>
                <a:gd name="connsiteX21" fmla="*/ 1988457 w 7170057"/>
                <a:gd name="connsiteY21" fmla="*/ 508000 h 754743"/>
                <a:gd name="connsiteX22" fmla="*/ 2032000 w 7170057"/>
                <a:gd name="connsiteY22" fmla="*/ 493486 h 754743"/>
                <a:gd name="connsiteX23" fmla="*/ 2075543 w 7170057"/>
                <a:gd name="connsiteY23" fmla="*/ 464457 h 754743"/>
                <a:gd name="connsiteX24" fmla="*/ 2162628 w 7170057"/>
                <a:gd name="connsiteY24" fmla="*/ 391886 h 754743"/>
                <a:gd name="connsiteX25" fmla="*/ 2191657 w 7170057"/>
                <a:gd name="connsiteY25" fmla="*/ 348343 h 754743"/>
                <a:gd name="connsiteX26" fmla="*/ 2278743 w 7170057"/>
                <a:gd name="connsiteY26" fmla="*/ 275771 h 754743"/>
                <a:gd name="connsiteX27" fmla="*/ 2307771 w 7170057"/>
                <a:gd name="connsiteY27" fmla="*/ 232228 h 754743"/>
                <a:gd name="connsiteX28" fmla="*/ 2409371 w 7170057"/>
                <a:gd name="connsiteY28" fmla="*/ 174171 h 754743"/>
                <a:gd name="connsiteX29" fmla="*/ 2496457 w 7170057"/>
                <a:gd name="connsiteY29" fmla="*/ 116114 h 754743"/>
                <a:gd name="connsiteX30" fmla="*/ 2670628 w 7170057"/>
                <a:gd name="connsiteY30" fmla="*/ 72571 h 754743"/>
                <a:gd name="connsiteX31" fmla="*/ 3018971 w 7170057"/>
                <a:gd name="connsiteY31" fmla="*/ 87086 h 754743"/>
                <a:gd name="connsiteX32" fmla="*/ 3077028 w 7170057"/>
                <a:gd name="connsiteY32" fmla="*/ 101600 h 754743"/>
                <a:gd name="connsiteX33" fmla="*/ 3120571 w 7170057"/>
                <a:gd name="connsiteY33" fmla="*/ 145143 h 754743"/>
                <a:gd name="connsiteX34" fmla="*/ 3222171 w 7170057"/>
                <a:gd name="connsiteY34" fmla="*/ 217714 h 754743"/>
                <a:gd name="connsiteX35" fmla="*/ 3251200 w 7170057"/>
                <a:gd name="connsiteY35" fmla="*/ 261257 h 754743"/>
                <a:gd name="connsiteX36" fmla="*/ 3338286 w 7170057"/>
                <a:gd name="connsiteY36" fmla="*/ 304800 h 754743"/>
                <a:gd name="connsiteX37" fmla="*/ 3381828 w 7170057"/>
                <a:gd name="connsiteY37" fmla="*/ 333828 h 754743"/>
                <a:gd name="connsiteX38" fmla="*/ 3512457 w 7170057"/>
                <a:gd name="connsiteY38" fmla="*/ 362857 h 754743"/>
                <a:gd name="connsiteX39" fmla="*/ 3556000 w 7170057"/>
                <a:gd name="connsiteY39" fmla="*/ 377371 h 754743"/>
                <a:gd name="connsiteX40" fmla="*/ 3686628 w 7170057"/>
                <a:gd name="connsiteY40" fmla="*/ 348343 h 754743"/>
                <a:gd name="connsiteX41" fmla="*/ 3788228 w 7170057"/>
                <a:gd name="connsiteY41" fmla="*/ 304800 h 754743"/>
                <a:gd name="connsiteX42" fmla="*/ 3860800 w 7170057"/>
                <a:gd name="connsiteY42" fmla="*/ 232228 h 754743"/>
                <a:gd name="connsiteX43" fmla="*/ 3889828 w 7170057"/>
                <a:gd name="connsiteY43" fmla="*/ 130628 h 754743"/>
                <a:gd name="connsiteX44" fmla="*/ 4020457 w 7170057"/>
                <a:gd name="connsiteY44" fmla="*/ 29028 h 754743"/>
                <a:gd name="connsiteX45" fmla="*/ 4064000 w 7170057"/>
                <a:gd name="connsiteY45" fmla="*/ 0 h 754743"/>
                <a:gd name="connsiteX46" fmla="*/ 4238171 w 7170057"/>
                <a:gd name="connsiteY46" fmla="*/ 29028 h 754743"/>
                <a:gd name="connsiteX47" fmla="*/ 4325257 w 7170057"/>
                <a:gd name="connsiteY47" fmla="*/ 87086 h 754743"/>
                <a:gd name="connsiteX48" fmla="*/ 4470400 w 7170057"/>
                <a:gd name="connsiteY48" fmla="*/ 174171 h 754743"/>
                <a:gd name="connsiteX49" fmla="*/ 4513943 w 7170057"/>
                <a:gd name="connsiteY49" fmla="*/ 217714 h 754743"/>
                <a:gd name="connsiteX50" fmla="*/ 4557486 w 7170057"/>
                <a:gd name="connsiteY50" fmla="*/ 246743 h 754743"/>
                <a:gd name="connsiteX51" fmla="*/ 4615543 w 7170057"/>
                <a:gd name="connsiteY51" fmla="*/ 290286 h 754743"/>
                <a:gd name="connsiteX52" fmla="*/ 4702628 w 7170057"/>
                <a:gd name="connsiteY52" fmla="*/ 348343 h 754743"/>
                <a:gd name="connsiteX53" fmla="*/ 4775200 w 7170057"/>
                <a:gd name="connsiteY53" fmla="*/ 406400 h 754743"/>
                <a:gd name="connsiteX54" fmla="*/ 4862286 w 7170057"/>
                <a:gd name="connsiteY54" fmla="*/ 464457 h 754743"/>
                <a:gd name="connsiteX55" fmla="*/ 4934857 w 7170057"/>
                <a:gd name="connsiteY55" fmla="*/ 522514 h 754743"/>
                <a:gd name="connsiteX56" fmla="*/ 4978400 w 7170057"/>
                <a:gd name="connsiteY56" fmla="*/ 566057 h 754743"/>
                <a:gd name="connsiteX57" fmla="*/ 5021943 w 7170057"/>
                <a:gd name="connsiteY57" fmla="*/ 595086 h 754743"/>
                <a:gd name="connsiteX58" fmla="*/ 5123543 w 7170057"/>
                <a:gd name="connsiteY58" fmla="*/ 667657 h 754743"/>
                <a:gd name="connsiteX59" fmla="*/ 5167086 w 7170057"/>
                <a:gd name="connsiteY59" fmla="*/ 682171 h 754743"/>
                <a:gd name="connsiteX60" fmla="*/ 5312228 w 7170057"/>
                <a:gd name="connsiteY60" fmla="*/ 725714 h 754743"/>
                <a:gd name="connsiteX61" fmla="*/ 5355771 w 7170057"/>
                <a:gd name="connsiteY61" fmla="*/ 740228 h 754743"/>
                <a:gd name="connsiteX62" fmla="*/ 5500914 w 7170057"/>
                <a:gd name="connsiteY62" fmla="*/ 754743 h 754743"/>
                <a:gd name="connsiteX63" fmla="*/ 5617028 w 7170057"/>
                <a:gd name="connsiteY63" fmla="*/ 740228 h 754743"/>
                <a:gd name="connsiteX64" fmla="*/ 5704114 w 7170057"/>
                <a:gd name="connsiteY64" fmla="*/ 667657 h 754743"/>
                <a:gd name="connsiteX65" fmla="*/ 5747657 w 7170057"/>
                <a:gd name="connsiteY65" fmla="*/ 537028 h 754743"/>
                <a:gd name="connsiteX66" fmla="*/ 5762171 w 7170057"/>
                <a:gd name="connsiteY66" fmla="*/ 493486 h 754743"/>
                <a:gd name="connsiteX67" fmla="*/ 5776686 w 7170057"/>
                <a:gd name="connsiteY67" fmla="*/ 435428 h 754743"/>
                <a:gd name="connsiteX68" fmla="*/ 5805714 w 7170057"/>
                <a:gd name="connsiteY68" fmla="*/ 391886 h 754743"/>
                <a:gd name="connsiteX69" fmla="*/ 5820228 w 7170057"/>
                <a:gd name="connsiteY69" fmla="*/ 348343 h 754743"/>
                <a:gd name="connsiteX70" fmla="*/ 5892800 w 7170057"/>
                <a:gd name="connsiteY70" fmla="*/ 261257 h 754743"/>
                <a:gd name="connsiteX71" fmla="*/ 5936343 w 7170057"/>
                <a:gd name="connsiteY71" fmla="*/ 246743 h 754743"/>
                <a:gd name="connsiteX72" fmla="*/ 6037943 w 7170057"/>
                <a:gd name="connsiteY72" fmla="*/ 203200 h 754743"/>
                <a:gd name="connsiteX73" fmla="*/ 6429828 w 7170057"/>
                <a:gd name="connsiteY73" fmla="*/ 217714 h 754743"/>
                <a:gd name="connsiteX74" fmla="*/ 6487886 w 7170057"/>
                <a:gd name="connsiteY74" fmla="*/ 232228 h 754743"/>
                <a:gd name="connsiteX75" fmla="*/ 6574971 w 7170057"/>
                <a:gd name="connsiteY75" fmla="*/ 246743 h 754743"/>
                <a:gd name="connsiteX76" fmla="*/ 6676571 w 7170057"/>
                <a:gd name="connsiteY76" fmla="*/ 275771 h 754743"/>
                <a:gd name="connsiteX77" fmla="*/ 6807200 w 7170057"/>
                <a:gd name="connsiteY77" fmla="*/ 333828 h 754743"/>
                <a:gd name="connsiteX78" fmla="*/ 6850743 w 7170057"/>
                <a:gd name="connsiteY78" fmla="*/ 348343 h 754743"/>
                <a:gd name="connsiteX79" fmla="*/ 6937828 w 7170057"/>
                <a:gd name="connsiteY79" fmla="*/ 391886 h 754743"/>
                <a:gd name="connsiteX80" fmla="*/ 7097486 w 7170057"/>
                <a:gd name="connsiteY80" fmla="*/ 362857 h 754743"/>
                <a:gd name="connsiteX81" fmla="*/ 7141028 w 7170057"/>
                <a:gd name="connsiteY81" fmla="*/ 333828 h 754743"/>
                <a:gd name="connsiteX82" fmla="*/ 7170057 w 7170057"/>
                <a:gd name="connsiteY82" fmla="*/ 290286 h 754743"/>
                <a:gd name="connsiteX0" fmla="*/ 0 w 7170057"/>
                <a:gd name="connsiteY0" fmla="*/ 632570 h 893827"/>
                <a:gd name="connsiteX1" fmla="*/ 159657 w 7170057"/>
                <a:gd name="connsiteY1" fmla="*/ 559998 h 893827"/>
                <a:gd name="connsiteX2" fmla="*/ 203200 w 7170057"/>
                <a:gd name="connsiteY2" fmla="*/ 530970 h 893827"/>
                <a:gd name="connsiteX3" fmla="*/ 246743 w 7170057"/>
                <a:gd name="connsiteY3" fmla="*/ 501941 h 893827"/>
                <a:gd name="connsiteX4" fmla="*/ 319314 w 7170057"/>
                <a:gd name="connsiteY4" fmla="*/ 443884 h 893827"/>
                <a:gd name="connsiteX5" fmla="*/ 362857 w 7170057"/>
                <a:gd name="connsiteY5" fmla="*/ 400341 h 893827"/>
                <a:gd name="connsiteX6" fmla="*/ 449943 w 7170057"/>
                <a:gd name="connsiteY6" fmla="*/ 371312 h 893827"/>
                <a:gd name="connsiteX7" fmla="*/ 493486 w 7170057"/>
                <a:gd name="connsiteY7" fmla="*/ 356798 h 893827"/>
                <a:gd name="connsiteX8" fmla="*/ 725714 w 7170057"/>
                <a:gd name="connsiteY8" fmla="*/ 371312 h 893827"/>
                <a:gd name="connsiteX9" fmla="*/ 827314 w 7170057"/>
                <a:gd name="connsiteY9" fmla="*/ 400341 h 893827"/>
                <a:gd name="connsiteX10" fmla="*/ 914400 w 7170057"/>
                <a:gd name="connsiteY10" fmla="*/ 458398 h 893827"/>
                <a:gd name="connsiteX11" fmla="*/ 1016000 w 7170057"/>
                <a:gd name="connsiteY11" fmla="*/ 516455 h 893827"/>
                <a:gd name="connsiteX12" fmla="*/ 1117600 w 7170057"/>
                <a:gd name="connsiteY12" fmla="*/ 545484 h 893827"/>
                <a:gd name="connsiteX13" fmla="*/ 1175657 w 7170057"/>
                <a:gd name="connsiteY13" fmla="*/ 574512 h 893827"/>
                <a:gd name="connsiteX14" fmla="*/ 1262743 w 7170057"/>
                <a:gd name="connsiteY14" fmla="*/ 603541 h 893827"/>
                <a:gd name="connsiteX15" fmla="*/ 1378857 w 7170057"/>
                <a:gd name="connsiteY15" fmla="*/ 647084 h 893827"/>
                <a:gd name="connsiteX16" fmla="*/ 1494971 w 7170057"/>
                <a:gd name="connsiteY16" fmla="*/ 690627 h 893827"/>
                <a:gd name="connsiteX17" fmla="*/ 1567543 w 7170057"/>
                <a:gd name="connsiteY17" fmla="*/ 705141 h 893827"/>
                <a:gd name="connsiteX18" fmla="*/ 1611086 w 7170057"/>
                <a:gd name="connsiteY18" fmla="*/ 719655 h 893827"/>
                <a:gd name="connsiteX19" fmla="*/ 1683657 w 7170057"/>
                <a:gd name="connsiteY19" fmla="*/ 734170 h 893827"/>
                <a:gd name="connsiteX20" fmla="*/ 1901371 w 7170057"/>
                <a:gd name="connsiteY20" fmla="*/ 719655 h 893827"/>
                <a:gd name="connsiteX21" fmla="*/ 1988457 w 7170057"/>
                <a:gd name="connsiteY21" fmla="*/ 647084 h 893827"/>
                <a:gd name="connsiteX22" fmla="*/ 2032000 w 7170057"/>
                <a:gd name="connsiteY22" fmla="*/ 632570 h 893827"/>
                <a:gd name="connsiteX23" fmla="*/ 2075543 w 7170057"/>
                <a:gd name="connsiteY23" fmla="*/ 603541 h 893827"/>
                <a:gd name="connsiteX24" fmla="*/ 2162628 w 7170057"/>
                <a:gd name="connsiteY24" fmla="*/ 530970 h 893827"/>
                <a:gd name="connsiteX25" fmla="*/ 2191657 w 7170057"/>
                <a:gd name="connsiteY25" fmla="*/ 487427 h 893827"/>
                <a:gd name="connsiteX26" fmla="*/ 2278743 w 7170057"/>
                <a:gd name="connsiteY26" fmla="*/ 414855 h 893827"/>
                <a:gd name="connsiteX27" fmla="*/ 2307771 w 7170057"/>
                <a:gd name="connsiteY27" fmla="*/ 371312 h 893827"/>
                <a:gd name="connsiteX28" fmla="*/ 2409371 w 7170057"/>
                <a:gd name="connsiteY28" fmla="*/ 313255 h 893827"/>
                <a:gd name="connsiteX29" fmla="*/ 2496457 w 7170057"/>
                <a:gd name="connsiteY29" fmla="*/ 255198 h 893827"/>
                <a:gd name="connsiteX30" fmla="*/ 2670628 w 7170057"/>
                <a:gd name="connsiteY30" fmla="*/ 211655 h 893827"/>
                <a:gd name="connsiteX31" fmla="*/ 3018971 w 7170057"/>
                <a:gd name="connsiteY31" fmla="*/ 226170 h 893827"/>
                <a:gd name="connsiteX32" fmla="*/ 3077028 w 7170057"/>
                <a:gd name="connsiteY32" fmla="*/ 240684 h 893827"/>
                <a:gd name="connsiteX33" fmla="*/ 3120571 w 7170057"/>
                <a:gd name="connsiteY33" fmla="*/ 284227 h 893827"/>
                <a:gd name="connsiteX34" fmla="*/ 3222171 w 7170057"/>
                <a:gd name="connsiteY34" fmla="*/ 356798 h 893827"/>
                <a:gd name="connsiteX35" fmla="*/ 3451225 w 7170057"/>
                <a:gd name="connsiteY35" fmla="*/ 291 h 893827"/>
                <a:gd name="connsiteX36" fmla="*/ 3338286 w 7170057"/>
                <a:gd name="connsiteY36" fmla="*/ 443884 h 893827"/>
                <a:gd name="connsiteX37" fmla="*/ 3381828 w 7170057"/>
                <a:gd name="connsiteY37" fmla="*/ 472912 h 893827"/>
                <a:gd name="connsiteX38" fmla="*/ 3512457 w 7170057"/>
                <a:gd name="connsiteY38" fmla="*/ 501941 h 893827"/>
                <a:gd name="connsiteX39" fmla="*/ 3556000 w 7170057"/>
                <a:gd name="connsiteY39" fmla="*/ 516455 h 893827"/>
                <a:gd name="connsiteX40" fmla="*/ 3686628 w 7170057"/>
                <a:gd name="connsiteY40" fmla="*/ 487427 h 893827"/>
                <a:gd name="connsiteX41" fmla="*/ 3788228 w 7170057"/>
                <a:gd name="connsiteY41" fmla="*/ 443884 h 893827"/>
                <a:gd name="connsiteX42" fmla="*/ 3860800 w 7170057"/>
                <a:gd name="connsiteY42" fmla="*/ 371312 h 893827"/>
                <a:gd name="connsiteX43" fmla="*/ 3889828 w 7170057"/>
                <a:gd name="connsiteY43" fmla="*/ 269712 h 893827"/>
                <a:gd name="connsiteX44" fmla="*/ 4020457 w 7170057"/>
                <a:gd name="connsiteY44" fmla="*/ 168112 h 893827"/>
                <a:gd name="connsiteX45" fmla="*/ 4064000 w 7170057"/>
                <a:gd name="connsiteY45" fmla="*/ 139084 h 893827"/>
                <a:gd name="connsiteX46" fmla="*/ 4238171 w 7170057"/>
                <a:gd name="connsiteY46" fmla="*/ 168112 h 893827"/>
                <a:gd name="connsiteX47" fmla="*/ 4325257 w 7170057"/>
                <a:gd name="connsiteY47" fmla="*/ 226170 h 893827"/>
                <a:gd name="connsiteX48" fmla="*/ 4470400 w 7170057"/>
                <a:gd name="connsiteY48" fmla="*/ 313255 h 893827"/>
                <a:gd name="connsiteX49" fmla="*/ 4513943 w 7170057"/>
                <a:gd name="connsiteY49" fmla="*/ 356798 h 893827"/>
                <a:gd name="connsiteX50" fmla="*/ 4557486 w 7170057"/>
                <a:gd name="connsiteY50" fmla="*/ 385827 h 893827"/>
                <a:gd name="connsiteX51" fmla="*/ 4615543 w 7170057"/>
                <a:gd name="connsiteY51" fmla="*/ 429370 h 893827"/>
                <a:gd name="connsiteX52" fmla="*/ 4702628 w 7170057"/>
                <a:gd name="connsiteY52" fmla="*/ 487427 h 893827"/>
                <a:gd name="connsiteX53" fmla="*/ 4775200 w 7170057"/>
                <a:gd name="connsiteY53" fmla="*/ 545484 h 893827"/>
                <a:gd name="connsiteX54" fmla="*/ 4862286 w 7170057"/>
                <a:gd name="connsiteY54" fmla="*/ 603541 h 893827"/>
                <a:gd name="connsiteX55" fmla="*/ 4934857 w 7170057"/>
                <a:gd name="connsiteY55" fmla="*/ 661598 h 893827"/>
                <a:gd name="connsiteX56" fmla="*/ 4978400 w 7170057"/>
                <a:gd name="connsiteY56" fmla="*/ 705141 h 893827"/>
                <a:gd name="connsiteX57" fmla="*/ 5021943 w 7170057"/>
                <a:gd name="connsiteY57" fmla="*/ 734170 h 893827"/>
                <a:gd name="connsiteX58" fmla="*/ 5123543 w 7170057"/>
                <a:gd name="connsiteY58" fmla="*/ 806741 h 893827"/>
                <a:gd name="connsiteX59" fmla="*/ 5167086 w 7170057"/>
                <a:gd name="connsiteY59" fmla="*/ 821255 h 893827"/>
                <a:gd name="connsiteX60" fmla="*/ 5312228 w 7170057"/>
                <a:gd name="connsiteY60" fmla="*/ 864798 h 893827"/>
                <a:gd name="connsiteX61" fmla="*/ 5355771 w 7170057"/>
                <a:gd name="connsiteY61" fmla="*/ 879312 h 893827"/>
                <a:gd name="connsiteX62" fmla="*/ 5500914 w 7170057"/>
                <a:gd name="connsiteY62" fmla="*/ 893827 h 893827"/>
                <a:gd name="connsiteX63" fmla="*/ 5617028 w 7170057"/>
                <a:gd name="connsiteY63" fmla="*/ 879312 h 893827"/>
                <a:gd name="connsiteX64" fmla="*/ 5704114 w 7170057"/>
                <a:gd name="connsiteY64" fmla="*/ 806741 h 893827"/>
                <a:gd name="connsiteX65" fmla="*/ 5747657 w 7170057"/>
                <a:gd name="connsiteY65" fmla="*/ 676112 h 893827"/>
                <a:gd name="connsiteX66" fmla="*/ 5762171 w 7170057"/>
                <a:gd name="connsiteY66" fmla="*/ 632570 h 893827"/>
                <a:gd name="connsiteX67" fmla="*/ 5776686 w 7170057"/>
                <a:gd name="connsiteY67" fmla="*/ 574512 h 893827"/>
                <a:gd name="connsiteX68" fmla="*/ 5805714 w 7170057"/>
                <a:gd name="connsiteY68" fmla="*/ 530970 h 893827"/>
                <a:gd name="connsiteX69" fmla="*/ 5820228 w 7170057"/>
                <a:gd name="connsiteY69" fmla="*/ 487427 h 893827"/>
                <a:gd name="connsiteX70" fmla="*/ 5892800 w 7170057"/>
                <a:gd name="connsiteY70" fmla="*/ 400341 h 893827"/>
                <a:gd name="connsiteX71" fmla="*/ 5936343 w 7170057"/>
                <a:gd name="connsiteY71" fmla="*/ 385827 h 893827"/>
                <a:gd name="connsiteX72" fmla="*/ 6037943 w 7170057"/>
                <a:gd name="connsiteY72" fmla="*/ 342284 h 893827"/>
                <a:gd name="connsiteX73" fmla="*/ 6429828 w 7170057"/>
                <a:gd name="connsiteY73" fmla="*/ 356798 h 893827"/>
                <a:gd name="connsiteX74" fmla="*/ 6487886 w 7170057"/>
                <a:gd name="connsiteY74" fmla="*/ 371312 h 893827"/>
                <a:gd name="connsiteX75" fmla="*/ 6574971 w 7170057"/>
                <a:gd name="connsiteY75" fmla="*/ 385827 h 893827"/>
                <a:gd name="connsiteX76" fmla="*/ 6676571 w 7170057"/>
                <a:gd name="connsiteY76" fmla="*/ 414855 h 893827"/>
                <a:gd name="connsiteX77" fmla="*/ 6807200 w 7170057"/>
                <a:gd name="connsiteY77" fmla="*/ 472912 h 893827"/>
                <a:gd name="connsiteX78" fmla="*/ 6850743 w 7170057"/>
                <a:gd name="connsiteY78" fmla="*/ 487427 h 893827"/>
                <a:gd name="connsiteX79" fmla="*/ 6937828 w 7170057"/>
                <a:gd name="connsiteY79" fmla="*/ 530970 h 893827"/>
                <a:gd name="connsiteX80" fmla="*/ 7097486 w 7170057"/>
                <a:gd name="connsiteY80" fmla="*/ 501941 h 893827"/>
                <a:gd name="connsiteX81" fmla="*/ 7141028 w 7170057"/>
                <a:gd name="connsiteY81" fmla="*/ 472912 h 893827"/>
                <a:gd name="connsiteX82" fmla="*/ 7170057 w 7170057"/>
                <a:gd name="connsiteY82" fmla="*/ 429370 h 893827"/>
                <a:gd name="connsiteX0" fmla="*/ 0 w 7170057"/>
                <a:gd name="connsiteY0" fmla="*/ 639296 h 900553"/>
                <a:gd name="connsiteX1" fmla="*/ 159657 w 7170057"/>
                <a:gd name="connsiteY1" fmla="*/ 566724 h 900553"/>
                <a:gd name="connsiteX2" fmla="*/ 203200 w 7170057"/>
                <a:gd name="connsiteY2" fmla="*/ 537696 h 900553"/>
                <a:gd name="connsiteX3" fmla="*/ 246743 w 7170057"/>
                <a:gd name="connsiteY3" fmla="*/ 508667 h 900553"/>
                <a:gd name="connsiteX4" fmla="*/ 319314 w 7170057"/>
                <a:gd name="connsiteY4" fmla="*/ 450610 h 900553"/>
                <a:gd name="connsiteX5" fmla="*/ 362857 w 7170057"/>
                <a:gd name="connsiteY5" fmla="*/ 407067 h 900553"/>
                <a:gd name="connsiteX6" fmla="*/ 449943 w 7170057"/>
                <a:gd name="connsiteY6" fmla="*/ 378038 h 900553"/>
                <a:gd name="connsiteX7" fmla="*/ 493486 w 7170057"/>
                <a:gd name="connsiteY7" fmla="*/ 363524 h 900553"/>
                <a:gd name="connsiteX8" fmla="*/ 725714 w 7170057"/>
                <a:gd name="connsiteY8" fmla="*/ 378038 h 900553"/>
                <a:gd name="connsiteX9" fmla="*/ 827314 w 7170057"/>
                <a:gd name="connsiteY9" fmla="*/ 407067 h 900553"/>
                <a:gd name="connsiteX10" fmla="*/ 914400 w 7170057"/>
                <a:gd name="connsiteY10" fmla="*/ 465124 h 900553"/>
                <a:gd name="connsiteX11" fmla="*/ 1016000 w 7170057"/>
                <a:gd name="connsiteY11" fmla="*/ 523181 h 900553"/>
                <a:gd name="connsiteX12" fmla="*/ 1117600 w 7170057"/>
                <a:gd name="connsiteY12" fmla="*/ 552210 h 900553"/>
                <a:gd name="connsiteX13" fmla="*/ 1175657 w 7170057"/>
                <a:gd name="connsiteY13" fmla="*/ 581238 h 900553"/>
                <a:gd name="connsiteX14" fmla="*/ 1262743 w 7170057"/>
                <a:gd name="connsiteY14" fmla="*/ 610267 h 900553"/>
                <a:gd name="connsiteX15" fmla="*/ 1378857 w 7170057"/>
                <a:gd name="connsiteY15" fmla="*/ 653810 h 900553"/>
                <a:gd name="connsiteX16" fmla="*/ 1494971 w 7170057"/>
                <a:gd name="connsiteY16" fmla="*/ 697353 h 900553"/>
                <a:gd name="connsiteX17" fmla="*/ 1567543 w 7170057"/>
                <a:gd name="connsiteY17" fmla="*/ 711867 h 900553"/>
                <a:gd name="connsiteX18" fmla="*/ 1611086 w 7170057"/>
                <a:gd name="connsiteY18" fmla="*/ 726381 h 900553"/>
                <a:gd name="connsiteX19" fmla="*/ 1683657 w 7170057"/>
                <a:gd name="connsiteY19" fmla="*/ 740896 h 900553"/>
                <a:gd name="connsiteX20" fmla="*/ 1901371 w 7170057"/>
                <a:gd name="connsiteY20" fmla="*/ 726381 h 900553"/>
                <a:gd name="connsiteX21" fmla="*/ 1988457 w 7170057"/>
                <a:gd name="connsiteY21" fmla="*/ 653810 h 900553"/>
                <a:gd name="connsiteX22" fmla="*/ 2032000 w 7170057"/>
                <a:gd name="connsiteY22" fmla="*/ 639296 h 900553"/>
                <a:gd name="connsiteX23" fmla="*/ 2075543 w 7170057"/>
                <a:gd name="connsiteY23" fmla="*/ 610267 h 900553"/>
                <a:gd name="connsiteX24" fmla="*/ 2162628 w 7170057"/>
                <a:gd name="connsiteY24" fmla="*/ 537696 h 900553"/>
                <a:gd name="connsiteX25" fmla="*/ 2191657 w 7170057"/>
                <a:gd name="connsiteY25" fmla="*/ 494153 h 900553"/>
                <a:gd name="connsiteX26" fmla="*/ 2278743 w 7170057"/>
                <a:gd name="connsiteY26" fmla="*/ 421581 h 900553"/>
                <a:gd name="connsiteX27" fmla="*/ 2307771 w 7170057"/>
                <a:gd name="connsiteY27" fmla="*/ 378038 h 900553"/>
                <a:gd name="connsiteX28" fmla="*/ 2409371 w 7170057"/>
                <a:gd name="connsiteY28" fmla="*/ 319981 h 900553"/>
                <a:gd name="connsiteX29" fmla="*/ 2496457 w 7170057"/>
                <a:gd name="connsiteY29" fmla="*/ 261924 h 900553"/>
                <a:gd name="connsiteX30" fmla="*/ 2670628 w 7170057"/>
                <a:gd name="connsiteY30" fmla="*/ 218381 h 900553"/>
                <a:gd name="connsiteX31" fmla="*/ 3018971 w 7170057"/>
                <a:gd name="connsiteY31" fmla="*/ 232896 h 900553"/>
                <a:gd name="connsiteX32" fmla="*/ 3077028 w 7170057"/>
                <a:gd name="connsiteY32" fmla="*/ 247410 h 900553"/>
                <a:gd name="connsiteX33" fmla="*/ 3120571 w 7170057"/>
                <a:gd name="connsiteY33" fmla="*/ 290953 h 900553"/>
                <a:gd name="connsiteX34" fmla="*/ 3210265 w 7170057"/>
                <a:gd name="connsiteY34" fmla="*/ 161118 h 900553"/>
                <a:gd name="connsiteX35" fmla="*/ 3451225 w 7170057"/>
                <a:gd name="connsiteY35" fmla="*/ 7017 h 900553"/>
                <a:gd name="connsiteX36" fmla="*/ 3338286 w 7170057"/>
                <a:gd name="connsiteY36" fmla="*/ 450610 h 900553"/>
                <a:gd name="connsiteX37" fmla="*/ 3381828 w 7170057"/>
                <a:gd name="connsiteY37" fmla="*/ 479638 h 900553"/>
                <a:gd name="connsiteX38" fmla="*/ 3512457 w 7170057"/>
                <a:gd name="connsiteY38" fmla="*/ 508667 h 900553"/>
                <a:gd name="connsiteX39" fmla="*/ 3556000 w 7170057"/>
                <a:gd name="connsiteY39" fmla="*/ 523181 h 900553"/>
                <a:gd name="connsiteX40" fmla="*/ 3686628 w 7170057"/>
                <a:gd name="connsiteY40" fmla="*/ 494153 h 900553"/>
                <a:gd name="connsiteX41" fmla="*/ 3788228 w 7170057"/>
                <a:gd name="connsiteY41" fmla="*/ 450610 h 900553"/>
                <a:gd name="connsiteX42" fmla="*/ 3860800 w 7170057"/>
                <a:gd name="connsiteY42" fmla="*/ 378038 h 900553"/>
                <a:gd name="connsiteX43" fmla="*/ 3889828 w 7170057"/>
                <a:gd name="connsiteY43" fmla="*/ 276438 h 900553"/>
                <a:gd name="connsiteX44" fmla="*/ 4020457 w 7170057"/>
                <a:gd name="connsiteY44" fmla="*/ 174838 h 900553"/>
                <a:gd name="connsiteX45" fmla="*/ 4064000 w 7170057"/>
                <a:gd name="connsiteY45" fmla="*/ 145810 h 900553"/>
                <a:gd name="connsiteX46" fmla="*/ 4238171 w 7170057"/>
                <a:gd name="connsiteY46" fmla="*/ 174838 h 900553"/>
                <a:gd name="connsiteX47" fmla="*/ 4325257 w 7170057"/>
                <a:gd name="connsiteY47" fmla="*/ 232896 h 900553"/>
                <a:gd name="connsiteX48" fmla="*/ 4470400 w 7170057"/>
                <a:gd name="connsiteY48" fmla="*/ 319981 h 900553"/>
                <a:gd name="connsiteX49" fmla="*/ 4513943 w 7170057"/>
                <a:gd name="connsiteY49" fmla="*/ 363524 h 900553"/>
                <a:gd name="connsiteX50" fmla="*/ 4557486 w 7170057"/>
                <a:gd name="connsiteY50" fmla="*/ 392553 h 900553"/>
                <a:gd name="connsiteX51" fmla="*/ 4615543 w 7170057"/>
                <a:gd name="connsiteY51" fmla="*/ 436096 h 900553"/>
                <a:gd name="connsiteX52" fmla="*/ 4702628 w 7170057"/>
                <a:gd name="connsiteY52" fmla="*/ 494153 h 900553"/>
                <a:gd name="connsiteX53" fmla="*/ 4775200 w 7170057"/>
                <a:gd name="connsiteY53" fmla="*/ 552210 h 900553"/>
                <a:gd name="connsiteX54" fmla="*/ 4862286 w 7170057"/>
                <a:gd name="connsiteY54" fmla="*/ 610267 h 900553"/>
                <a:gd name="connsiteX55" fmla="*/ 4934857 w 7170057"/>
                <a:gd name="connsiteY55" fmla="*/ 668324 h 900553"/>
                <a:gd name="connsiteX56" fmla="*/ 4978400 w 7170057"/>
                <a:gd name="connsiteY56" fmla="*/ 711867 h 900553"/>
                <a:gd name="connsiteX57" fmla="*/ 5021943 w 7170057"/>
                <a:gd name="connsiteY57" fmla="*/ 740896 h 900553"/>
                <a:gd name="connsiteX58" fmla="*/ 5123543 w 7170057"/>
                <a:gd name="connsiteY58" fmla="*/ 813467 h 900553"/>
                <a:gd name="connsiteX59" fmla="*/ 5167086 w 7170057"/>
                <a:gd name="connsiteY59" fmla="*/ 827981 h 900553"/>
                <a:gd name="connsiteX60" fmla="*/ 5312228 w 7170057"/>
                <a:gd name="connsiteY60" fmla="*/ 871524 h 900553"/>
                <a:gd name="connsiteX61" fmla="*/ 5355771 w 7170057"/>
                <a:gd name="connsiteY61" fmla="*/ 886038 h 900553"/>
                <a:gd name="connsiteX62" fmla="*/ 5500914 w 7170057"/>
                <a:gd name="connsiteY62" fmla="*/ 900553 h 900553"/>
                <a:gd name="connsiteX63" fmla="*/ 5617028 w 7170057"/>
                <a:gd name="connsiteY63" fmla="*/ 886038 h 900553"/>
                <a:gd name="connsiteX64" fmla="*/ 5704114 w 7170057"/>
                <a:gd name="connsiteY64" fmla="*/ 813467 h 900553"/>
                <a:gd name="connsiteX65" fmla="*/ 5747657 w 7170057"/>
                <a:gd name="connsiteY65" fmla="*/ 682838 h 900553"/>
                <a:gd name="connsiteX66" fmla="*/ 5762171 w 7170057"/>
                <a:gd name="connsiteY66" fmla="*/ 639296 h 900553"/>
                <a:gd name="connsiteX67" fmla="*/ 5776686 w 7170057"/>
                <a:gd name="connsiteY67" fmla="*/ 581238 h 900553"/>
                <a:gd name="connsiteX68" fmla="*/ 5805714 w 7170057"/>
                <a:gd name="connsiteY68" fmla="*/ 537696 h 900553"/>
                <a:gd name="connsiteX69" fmla="*/ 5820228 w 7170057"/>
                <a:gd name="connsiteY69" fmla="*/ 494153 h 900553"/>
                <a:gd name="connsiteX70" fmla="*/ 5892800 w 7170057"/>
                <a:gd name="connsiteY70" fmla="*/ 407067 h 900553"/>
                <a:gd name="connsiteX71" fmla="*/ 5936343 w 7170057"/>
                <a:gd name="connsiteY71" fmla="*/ 392553 h 900553"/>
                <a:gd name="connsiteX72" fmla="*/ 6037943 w 7170057"/>
                <a:gd name="connsiteY72" fmla="*/ 349010 h 900553"/>
                <a:gd name="connsiteX73" fmla="*/ 6429828 w 7170057"/>
                <a:gd name="connsiteY73" fmla="*/ 363524 h 900553"/>
                <a:gd name="connsiteX74" fmla="*/ 6487886 w 7170057"/>
                <a:gd name="connsiteY74" fmla="*/ 378038 h 900553"/>
                <a:gd name="connsiteX75" fmla="*/ 6574971 w 7170057"/>
                <a:gd name="connsiteY75" fmla="*/ 392553 h 900553"/>
                <a:gd name="connsiteX76" fmla="*/ 6676571 w 7170057"/>
                <a:gd name="connsiteY76" fmla="*/ 421581 h 900553"/>
                <a:gd name="connsiteX77" fmla="*/ 6807200 w 7170057"/>
                <a:gd name="connsiteY77" fmla="*/ 479638 h 900553"/>
                <a:gd name="connsiteX78" fmla="*/ 6850743 w 7170057"/>
                <a:gd name="connsiteY78" fmla="*/ 494153 h 900553"/>
                <a:gd name="connsiteX79" fmla="*/ 6937828 w 7170057"/>
                <a:gd name="connsiteY79" fmla="*/ 537696 h 900553"/>
                <a:gd name="connsiteX80" fmla="*/ 7097486 w 7170057"/>
                <a:gd name="connsiteY80" fmla="*/ 508667 h 900553"/>
                <a:gd name="connsiteX81" fmla="*/ 7141028 w 7170057"/>
                <a:gd name="connsiteY81" fmla="*/ 479638 h 900553"/>
                <a:gd name="connsiteX82" fmla="*/ 7170057 w 7170057"/>
                <a:gd name="connsiteY82" fmla="*/ 436096 h 900553"/>
                <a:gd name="connsiteX0" fmla="*/ 0 w 7170057"/>
                <a:gd name="connsiteY0" fmla="*/ 751386 h 1012643"/>
                <a:gd name="connsiteX1" fmla="*/ 159657 w 7170057"/>
                <a:gd name="connsiteY1" fmla="*/ 678814 h 1012643"/>
                <a:gd name="connsiteX2" fmla="*/ 203200 w 7170057"/>
                <a:gd name="connsiteY2" fmla="*/ 649786 h 1012643"/>
                <a:gd name="connsiteX3" fmla="*/ 246743 w 7170057"/>
                <a:gd name="connsiteY3" fmla="*/ 620757 h 1012643"/>
                <a:gd name="connsiteX4" fmla="*/ 319314 w 7170057"/>
                <a:gd name="connsiteY4" fmla="*/ 562700 h 1012643"/>
                <a:gd name="connsiteX5" fmla="*/ 362857 w 7170057"/>
                <a:gd name="connsiteY5" fmla="*/ 519157 h 1012643"/>
                <a:gd name="connsiteX6" fmla="*/ 449943 w 7170057"/>
                <a:gd name="connsiteY6" fmla="*/ 490128 h 1012643"/>
                <a:gd name="connsiteX7" fmla="*/ 493486 w 7170057"/>
                <a:gd name="connsiteY7" fmla="*/ 475614 h 1012643"/>
                <a:gd name="connsiteX8" fmla="*/ 725714 w 7170057"/>
                <a:gd name="connsiteY8" fmla="*/ 490128 h 1012643"/>
                <a:gd name="connsiteX9" fmla="*/ 827314 w 7170057"/>
                <a:gd name="connsiteY9" fmla="*/ 519157 h 1012643"/>
                <a:gd name="connsiteX10" fmla="*/ 914400 w 7170057"/>
                <a:gd name="connsiteY10" fmla="*/ 577214 h 1012643"/>
                <a:gd name="connsiteX11" fmla="*/ 1016000 w 7170057"/>
                <a:gd name="connsiteY11" fmla="*/ 635271 h 1012643"/>
                <a:gd name="connsiteX12" fmla="*/ 1117600 w 7170057"/>
                <a:gd name="connsiteY12" fmla="*/ 664300 h 1012643"/>
                <a:gd name="connsiteX13" fmla="*/ 1175657 w 7170057"/>
                <a:gd name="connsiteY13" fmla="*/ 693328 h 1012643"/>
                <a:gd name="connsiteX14" fmla="*/ 1262743 w 7170057"/>
                <a:gd name="connsiteY14" fmla="*/ 722357 h 1012643"/>
                <a:gd name="connsiteX15" fmla="*/ 1378857 w 7170057"/>
                <a:gd name="connsiteY15" fmla="*/ 765900 h 1012643"/>
                <a:gd name="connsiteX16" fmla="*/ 1494971 w 7170057"/>
                <a:gd name="connsiteY16" fmla="*/ 809443 h 1012643"/>
                <a:gd name="connsiteX17" fmla="*/ 1567543 w 7170057"/>
                <a:gd name="connsiteY17" fmla="*/ 823957 h 1012643"/>
                <a:gd name="connsiteX18" fmla="*/ 1611086 w 7170057"/>
                <a:gd name="connsiteY18" fmla="*/ 838471 h 1012643"/>
                <a:gd name="connsiteX19" fmla="*/ 1683657 w 7170057"/>
                <a:gd name="connsiteY19" fmla="*/ 852986 h 1012643"/>
                <a:gd name="connsiteX20" fmla="*/ 1901371 w 7170057"/>
                <a:gd name="connsiteY20" fmla="*/ 838471 h 1012643"/>
                <a:gd name="connsiteX21" fmla="*/ 1988457 w 7170057"/>
                <a:gd name="connsiteY21" fmla="*/ 765900 h 1012643"/>
                <a:gd name="connsiteX22" fmla="*/ 2032000 w 7170057"/>
                <a:gd name="connsiteY22" fmla="*/ 751386 h 1012643"/>
                <a:gd name="connsiteX23" fmla="*/ 2075543 w 7170057"/>
                <a:gd name="connsiteY23" fmla="*/ 722357 h 1012643"/>
                <a:gd name="connsiteX24" fmla="*/ 2162628 w 7170057"/>
                <a:gd name="connsiteY24" fmla="*/ 649786 h 1012643"/>
                <a:gd name="connsiteX25" fmla="*/ 2191657 w 7170057"/>
                <a:gd name="connsiteY25" fmla="*/ 606243 h 1012643"/>
                <a:gd name="connsiteX26" fmla="*/ 2278743 w 7170057"/>
                <a:gd name="connsiteY26" fmla="*/ 533671 h 1012643"/>
                <a:gd name="connsiteX27" fmla="*/ 2307771 w 7170057"/>
                <a:gd name="connsiteY27" fmla="*/ 490128 h 1012643"/>
                <a:gd name="connsiteX28" fmla="*/ 2409371 w 7170057"/>
                <a:gd name="connsiteY28" fmla="*/ 432071 h 1012643"/>
                <a:gd name="connsiteX29" fmla="*/ 2496457 w 7170057"/>
                <a:gd name="connsiteY29" fmla="*/ 374014 h 1012643"/>
                <a:gd name="connsiteX30" fmla="*/ 2670628 w 7170057"/>
                <a:gd name="connsiteY30" fmla="*/ 330471 h 1012643"/>
                <a:gd name="connsiteX31" fmla="*/ 3018971 w 7170057"/>
                <a:gd name="connsiteY31" fmla="*/ 344986 h 1012643"/>
                <a:gd name="connsiteX32" fmla="*/ 3077028 w 7170057"/>
                <a:gd name="connsiteY32" fmla="*/ 359500 h 1012643"/>
                <a:gd name="connsiteX33" fmla="*/ 3120571 w 7170057"/>
                <a:gd name="connsiteY33" fmla="*/ 403043 h 1012643"/>
                <a:gd name="connsiteX34" fmla="*/ 3210265 w 7170057"/>
                <a:gd name="connsiteY34" fmla="*/ 273208 h 1012643"/>
                <a:gd name="connsiteX35" fmla="*/ 3551238 w 7170057"/>
                <a:gd name="connsiteY35" fmla="*/ 4807 h 1012643"/>
                <a:gd name="connsiteX36" fmla="*/ 3338286 w 7170057"/>
                <a:gd name="connsiteY36" fmla="*/ 562700 h 1012643"/>
                <a:gd name="connsiteX37" fmla="*/ 3381828 w 7170057"/>
                <a:gd name="connsiteY37" fmla="*/ 591728 h 1012643"/>
                <a:gd name="connsiteX38" fmla="*/ 3512457 w 7170057"/>
                <a:gd name="connsiteY38" fmla="*/ 620757 h 1012643"/>
                <a:gd name="connsiteX39" fmla="*/ 3556000 w 7170057"/>
                <a:gd name="connsiteY39" fmla="*/ 635271 h 1012643"/>
                <a:gd name="connsiteX40" fmla="*/ 3686628 w 7170057"/>
                <a:gd name="connsiteY40" fmla="*/ 606243 h 1012643"/>
                <a:gd name="connsiteX41" fmla="*/ 3788228 w 7170057"/>
                <a:gd name="connsiteY41" fmla="*/ 562700 h 1012643"/>
                <a:gd name="connsiteX42" fmla="*/ 3860800 w 7170057"/>
                <a:gd name="connsiteY42" fmla="*/ 490128 h 1012643"/>
                <a:gd name="connsiteX43" fmla="*/ 3889828 w 7170057"/>
                <a:gd name="connsiteY43" fmla="*/ 388528 h 1012643"/>
                <a:gd name="connsiteX44" fmla="*/ 4020457 w 7170057"/>
                <a:gd name="connsiteY44" fmla="*/ 286928 h 1012643"/>
                <a:gd name="connsiteX45" fmla="*/ 4064000 w 7170057"/>
                <a:gd name="connsiteY45" fmla="*/ 257900 h 1012643"/>
                <a:gd name="connsiteX46" fmla="*/ 4238171 w 7170057"/>
                <a:gd name="connsiteY46" fmla="*/ 286928 h 1012643"/>
                <a:gd name="connsiteX47" fmla="*/ 4325257 w 7170057"/>
                <a:gd name="connsiteY47" fmla="*/ 344986 h 1012643"/>
                <a:gd name="connsiteX48" fmla="*/ 4470400 w 7170057"/>
                <a:gd name="connsiteY48" fmla="*/ 432071 h 1012643"/>
                <a:gd name="connsiteX49" fmla="*/ 4513943 w 7170057"/>
                <a:gd name="connsiteY49" fmla="*/ 475614 h 1012643"/>
                <a:gd name="connsiteX50" fmla="*/ 4557486 w 7170057"/>
                <a:gd name="connsiteY50" fmla="*/ 504643 h 1012643"/>
                <a:gd name="connsiteX51" fmla="*/ 4615543 w 7170057"/>
                <a:gd name="connsiteY51" fmla="*/ 548186 h 1012643"/>
                <a:gd name="connsiteX52" fmla="*/ 4702628 w 7170057"/>
                <a:gd name="connsiteY52" fmla="*/ 606243 h 1012643"/>
                <a:gd name="connsiteX53" fmla="*/ 4775200 w 7170057"/>
                <a:gd name="connsiteY53" fmla="*/ 664300 h 1012643"/>
                <a:gd name="connsiteX54" fmla="*/ 4862286 w 7170057"/>
                <a:gd name="connsiteY54" fmla="*/ 722357 h 1012643"/>
                <a:gd name="connsiteX55" fmla="*/ 4934857 w 7170057"/>
                <a:gd name="connsiteY55" fmla="*/ 780414 h 1012643"/>
                <a:gd name="connsiteX56" fmla="*/ 4978400 w 7170057"/>
                <a:gd name="connsiteY56" fmla="*/ 823957 h 1012643"/>
                <a:gd name="connsiteX57" fmla="*/ 5021943 w 7170057"/>
                <a:gd name="connsiteY57" fmla="*/ 852986 h 1012643"/>
                <a:gd name="connsiteX58" fmla="*/ 5123543 w 7170057"/>
                <a:gd name="connsiteY58" fmla="*/ 925557 h 1012643"/>
                <a:gd name="connsiteX59" fmla="*/ 5167086 w 7170057"/>
                <a:gd name="connsiteY59" fmla="*/ 940071 h 1012643"/>
                <a:gd name="connsiteX60" fmla="*/ 5312228 w 7170057"/>
                <a:gd name="connsiteY60" fmla="*/ 983614 h 1012643"/>
                <a:gd name="connsiteX61" fmla="*/ 5355771 w 7170057"/>
                <a:gd name="connsiteY61" fmla="*/ 998128 h 1012643"/>
                <a:gd name="connsiteX62" fmla="*/ 5500914 w 7170057"/>
                <a:gd name="connsiteY62" fmla="*/ 1012643 h 1012643"/>
                <a:gd name="connsiteX63" fmla="*/ 5617028 w 7170057"/>
                <a:gd name="connsiteY63" fmla="*/ 998128 h 1012643"/>
                <a:gd name="connsiteX64" fmla="*/ 5704114 w 7170057"/>
                <a:gd name="connsiteY64" fmla="*/ 925557 h 1012643"/>
                <a:gd name="connsiteX65" fmla="*/ 5747657 w 7170057"/>
                <a:gd name="connsiteY65" fmla="*/ 794928 h 1012643"/>
                <a:gd name="connsiteX66" fmla="*/ 5762171 w 7170057"/>
                <a:gd name="connsiteY66" fmla="*/ 751386 h 1012643"/>
                <a:gd name="connsiteX67" fmla="*/ 5776686 w 7170057"/>
                <a:gd name="connsiteY67" fmla="*/ 693328 h 1012643"/>
                <a:gd name="connsiteX68" fmla="*/ 5805714 w 7170057"/>
                <a:gd name="connsiteY68" fmla="*/ 649786 h 1012643"/>
                <a:gd name="connsiteX69" fmla="*/ 5820228 w 7170057"/>
                <a:gd name="connsiteY69" fmla="*/ 606243 h 1012643"/>
                <a:gd name="connsiteX70" fmla="*/ 5892800 w 7170057"/>
                <a:gd name="connsiteY70" fmla="*/ 519157 h 1012643"/>
                <a:gd name="connsiteX71" fmla="*/ 5936343 w 7170057"/>
                <a:gd name="connsiteY71" fmla="*/ 504643 h 1012643"/>
                <a:gd name="connsiteX72" fmla="*/ 6037943 w 7170057"/>
                <a:gd name="connsiteY72" fmla="*/ 461100 h 1012643"/>
                <a:gd name="connsiteX73" fmla="*/ 6429828 w 7170057"/>
                <a:gd name="connsiteY73" fmla="*/ 475614 h 1012643"/>
                <a:gd name="connsiteX74" fmla="*/ 6487886 w 7170057"/>
                <a:gd name="connsiteY74" fmla="*/ 490128 h 1012643"/>
                <a:gd name="connsiteX75" fmla="*/ 6574971 w 7170057"/>
                <a:gd name="connsiteY75" fmla="*/ 504643 h 1012643"/>
                <a:gd name="connsiteX76" fmla="*/ 6676571 w 7170057"/>
                <a:gd name="connsiteY76" fmla="*/ 533671 h 1012643"/>
                <a:gd name="connsiteX77" fmla="*/ 6807200 w 7170057"/>
                <a:gd name="connsiteY77" fmla="*/ 591728 h 1012643"/>
                <a:gd name="connsiteX78" fmla="*/ 6850743 w 7170057"/>
                <a:gd name="connsiteY78" fmla="*/ 606243 h 1012643"/>
                <a:gd name="connsiteX79" fmla="*/ 6937828 w 7170057"/>
                <a:gd name="connsiteY79" fmla="*/ 649786 h 1012643"/>
                <a:gd name="connsiteX80" fmla="*/ 7097486 w 7170057"/>
                <a:gd name="connsiteY80" fmla="*/ 620757 h 1012643"/>
                <a:gd name="connsiteX81" fmla="*/ 7141028 w 7170057"/>
                <a:gd name="connsiteY81" fmla="*/ 591728 h 1012643"/>
                <a:gd name="connsiteX82" fmla="*/ 7170057 w 7170057"/>
                <a:gd name="connsiteY82" fmla="*/ 548186 h 1012643"/>
                <a:gd name="connsiteX0" fmla="*/ 0 w 7170057"/>
                <a:gd name="connsiteY0" fmla="*/ 748365 h 1009622"/>
                <a:gd name="connsiteX1" fmla="*/ 159657 w 7170057"/>
                <a:gd name="connsiteY1" fmla="*/ 675793 h 1009622"/>
                <a:gd name="connsiteX2" fmla="*/ 203200 w 7170057"/>
                <a:gd name="connsiteY2" fmla="*/ 646765 h 1009622"/>
                <a:gd name="connsiteX3" fmla="*/ 246743 w 7170057"/>
                <a:gd name="connsiteY3" fmla="*/ 617736 h 1009622"/>
                <a:gd name="connsiteX4" fmla="*/ 319314 w 7170057"/>
                <a:gd name="connsiteY4" fmla="*/ 559679 h 1009622"/>
                <a:gd name="connsiteX5" fmla="*/ 362857 w 7170057"/>
                <a:gd name="connsiteY5" fmla="*/ 516136 h 1009622"/>
                <a:gd name="connsiteX6" fmla="*/ 449943 w 7170057"/>
                <a:gd name="connsiteY6" fmla="*/ 487107 h 1009622"/>
                <a:gd name="connsiteX7" fmla="*/ 493486 w 7170057"/>
                <a:gd name="connsiteY7" fmla="*/ 472593 h 1009622"/>
                <a:gd name="connsiteX8" fmla="*/ 725714 w 7170057"/>
                <a:gd name="connsiteY8" fmla="*/ 487107 h 1009622"/>
                <a:gd name="connsiteX9" fmla="*/ 827314 w 7170057"/>
                <a:gd name="connsiteY9" fmla="*/ 516136 h 1009622"/>
                <a:gd name="connsiteX10" fmla="*/ 914400 w 7170057"/>
                <a:gd name="connsiteY10" fmla="*/ 574193 h 1009622"/>
                <a:gd name="connsiteX11" fmla="*/ 1016000 w 7170057"/>
                <a:gd name="connsiteY11" fmla="*/ 632250 h 1009622"/>
                <a:gd name="connsiteX12" fmla="*/ 1117600 w 7170057"/>
                <a:gd name="connsiteY12" fmla="*/ 661279 h 1009622"/>
                <a:gd name="connsiteX13" fmla="*/ 1175657 w 7170057"/>
                <a:gd name="connsiteY13" fmla="*/ 690307 h 1009622"/>
                <a:gd name="connsiteX14" fmla="*/ 1262743 w 7170057"/>
                <a:gd name="connsiteY14" fmla="*/ 719336 h 1009622"/>
                <a:gd name="connsiteX15" fmla="*/ 1378857 w 7170057"/>
                <a:gd name="connsiteY15" fmla="*/ 762879 h 1009622"/>
                <a:gd name="connsiteX16" fmla="*/ 1494971 w 7170057"/>
                <a:gd name="connsiteY16" fmla="*/ 806422 h 1009622"/>
                <a:gd name="connsiteX17" fmla="*/ 1567543 w 7170057"/>
                <a:gd name="connsiteY17" fmla="*/ 820936 h 1009622"/>
                <a:gd name="connsiteX18" fmla="*/ 1611086 w 7170057"/>
                <a:gd name="connsiteY18" fmla="*/ 835450 h 1009622"/>
                <a:gd name="connsiteX19" fmla="*/ 1683657 w 7170057"/>
                <a:gd name="connsiteY19" fmla="*/ 849965 h 1009622"/>
                <a:gd name="connsiteX20" fmla="*/ 1901371 w 7170057"/>
                <a:gd name="connsiteY20" fmla="*/ 835450 h 1009622"/>
                <a:gd name="connsiteX21" fmla="*/ 1988457 w 7170057"/>
                <a:gd name="connsiteY21" fmla="*/ 762879 h 1009622"/>
                <a:gd name="connsiteX22" fmla="*/ 2032000 w 7170057"/>
                <a:gd name="connsiteY22" fmla="*/ 748365 h 1009622"/>
                <a:gd name="connsiteX23" fmla="*/ 2075543 w 7170057"/>
                <a:gd name="connsiteY23" fmla="*/ 719336 h 1009622"/>
                <a:gd name="connsiteX24" fmla="*/ 2162628 w 7170057"/>
                <a:gd name="connsiteY24" fmla="*/ 646765 h 1009622"/>
                <a:gd name="connsiteX25" fmla="*/ 2191657 w 7170057"/>
                <a:gd name="connsiteY25" fmla="*/ 603222 h 1009622"/>
                <a:gd name="connsiteX26" fmla="*/ 2278743 w 7170057"/>
                <a:gd name="connsiteY26" fmla="*/ 530650 h 1009622"/>
                <a:gd name="connsiteX27" fmla="*/ 2307771 w 7170057"/>
                <a:gd name="connsiteY27" fmla="*/ 487107 h 1009622"/>
                <a:gd name="connsiteX28" fmla="*/ 2409371 w 7170057"/>
                <a:gd name="connsiteY28" fmla="*/ 429050 h 1009622"/>
                <a:gd name="connsiteX29" fmla="*/ 2496457 w 7170057"/>
                <a:gd name="connsiteY29" fmla="*/ 370993 h 1009622"/>
                <a:gd name="connsiteX30" fmla="*/ 2670628 w 7170057"/>
                <a:gd name="connsiteY30" fmla="*/ 327450 h 1009622"/>
                <a:gd name="connsiteX31" fmla="*/ 3018971 w 7170057"/>
                <a:gd name="connsiteY31" fmla="*/ 341965 h 1009622"/>
                <a:gd name="connsiteX32" fmla="*/ 3077028 w 7170057"/>
                <a:gd name="connsiteY32" fmla="*/ 356479 h 1009622"/>
                <a:gd name="connsiteX33" fmla="*/ 3120571 w 7170057"/>
                <a:gd name="connsiteY33" fmla="*/ 400022 h 1009622"/>
                <a:gd name="connsiteX34" fmla="*/ 3210265 w 7170057"/>
                <a:gd name="connsiteY34" fmla="*/ 270187 h 1009622"/>
                <a:gd name="connsiteX35" fmla="*/ 3551238 w 7170057"/>
                <a:gd name="connsiteY35" fmla="*/ 1786 h 1009622"/>
                <a:gd name="connsiteX36" fmla="*/ 3519261 w 7170057"/>
                <a:gd name="connsiteY36" fmla="*/ 438235 h 1009622"/>
                <a:gd name="connsiteX37" fmla="*/ 3381828 w 7170057"/>
                <a:gd name="connsiteY37" fmla="*/ 588707 h 1009622"/>
                <a:gd name="connsiteX38" fmla="*/ 3512457 w 7170057"/>
                <a:gd name="connsiteY38" fmla="*/ 617736 h 1009622"/>
                <a:gd name="connsiteX39" fmla="*/ 3556000 w 7170057"/>
                <a:gd name="connsiteY39" fmla="*/ 632250 h 1009622"/>
                <a:gd name="connsiteX40" fmla="*/ 3686628 w 7170057"/>
                <a:gd name="connsiteY40" fmla="*/ 603222 h 1009622"/>
                <a:gd name="connsiteX41" fmla="*/ 3788228 w 7170057"/>
                <a:gd name="connsiteY41" fmla="*/ 559679 h 1009622"/>
                <a:gd name="connsiteX42" fmla="*/ 3860800 w 7170057"/>
                <a:gd name="connsiteY42" fmla="*/ 487107 h 1009622"/>
                <a:gd name="connsiteX43" fmla="*/ 3889828 w 7170057"/>
                <a:gd name="connsiteY43" fmla="*/ 385507 h 1009622"/>
                <a:gd name="connsiteX44" fmla="*/ 4020457 w 7170057"/>
                <a:gd name="connsiteY44" fmla="*/ 283907 h 1009622"/>
                <a:gd name="connsiteX45" fmla="*/ 4064000 w 7170057"/>
                <a:gd name="connsiteY45" fmla="*/ 254879 h 1009622"/>
                <a:gd name="connsiteX46" fmla="*/ 4238171 w 7170057"/>
                <a:gd name="connsiteY46" fmla="*/ 283907 h 1009622"/>
                <a:gd name="connsiteX47" fmla="*/ 4325257 w 7170057"/>
                <a:gd name="connsiteY47" fmla="*/ 341965 h 1009622"/>
                <a:gd name="connsiteX48" fmla="*/ 4470400 w 7170057"/>
                <a:gd name="connsiteY48" fmla="*/ 429050 h 1009622"/>
                <a:gd name="connsiteX49" fmla="*/ 4513943 w 7170057"/>
                <a:gd name="connsiteY49" fmla="*/ 472593 h 1009622"/>
                <a:gd name="connsiteX50" fmla="*/ 4557486 w 7170057"/>
                <a:gd name="connsiteY50" fmla="*/ 501622 h 1009622"/>
                <a:gd name="connsiteX51" fmla="*/ 4615543 w 7170057"/>
                <a:gd name="connsiteY51" fmla="*/ 545165 h 1009622"/>
                <a:gd name="connsiteX52" fmla="*/ 4702628 w 7170057"/>
                <a:gd name="connsiteY52" fmla="*/ 603222 h 1009622"/>
                <a:gd name="connsiteX53" fmla="*/ 4775200 w 7170057"/>
                <a:gd name="connsiteY53" fmla="*/ 661279 h 1009622"/>
                <a:gd name="connsiteX54" fmla="*/ 4862286 w 7170057"/>
                <a:gd name="connsiteY54" fmla="*/ 719336 h 1009622"/>
                <a:gd name="connsiteX55" fmla="*/ 4934857 w 7170057"/>
                <a:gd name="connsiteY55" fmla="*/ 777393 h 1009622"/>
                <a:gd name="connsiteX56" fmla="*/ 4978400 w 7170057"/>
                <a:gd name="connsiteY56" fmla="*/ 820936 h 1009622"/>
                <a:gd name="connsiteX57" fmla="*/ 5021943 w 7170057"/>
                <a:gd name="connsiteY57" fmla="*/ 849965 h 1009622"/>
                <a:gd name="connsiteX58" fmla="*/ 5123543 w 7170057"/>
                <a:gd name="connsiteY58" fmla="*/ 922536 h 1009622"/>
                <a:gd name="connsiteX59" fmla="*/ 5167086 w 7170057"/>
                <a:gd name="connsiteY59" fmla="*/ 937050 h 1009622"/>
                <a:gd name="connsiteX60" fmla="*/ 5312228 w 7170057"/>
                <a:gd name="connsiteY60" fmla="*/ 980593 h 1009622"/>
                <a:gd name="connsiteX61" fmla="*/ 5355771 w 7170057"/>
                <a:gd name="connsiteY61" fmla="*/ 995107 h 1009622"/>
                <a:gd name="connsiteX62" fmla="*/ 5500914 w 7170057"/>
                <a:gd name="connsiteY62" fmla="*/ 1009622 h 1009622"/>
                <a:gd name="connsiteX63" fmla="*/ 5617028 w 7170057"/>
                <a:gd name="connsiteY63" fmla="*/ 995107 h 1009622"/>
                <a:gd name="connsiteX64" fmla="*/ 5704114 w 7170057"/>
                <a:gd name="connsiteY64" fmla="*/ 922536 h 1009622"/>
                <a:gd name="connsiteX65" fmla="*/ 5747657 w 7170057"/>
                <a:gd name="connsiteY65" fmla="*/ 791907 h 1009622"/>
                <a:gd name="connsiteX66" fmla="*/ 5762171 w 7170057"/>
                <a:gd name="connsiteY66" fmla="*/ 748365 h 1009622"/>
                <a:gd name="connsiteX67" fmla="*/ 5776686 w 7170057"/>
                <a:gd name="connsiteY67" fmla="*/ 690307 h 1009622"/>
                <a:gd name="connsiteX68" fmla="*/ 5805714 w 7170057"/>
                <a:gd name="connsiteY68" fmla="*/ 646765 h 1009622"/>
                <a:gd name="connsiteX69" fmla="*/ 5820228 w 7170057"/>
                <a:gd name="connsiteY69" fmla="*/ 603222 h 1009622"/>
                <a:gd name="connsiteX70" fmla="*/ 5892800 w 7170057"/>
                <a:gd name="connsiteY70" fmla="*/ 516136 h 1009622"/>
                <a:gd name="connsiteX71" fmla="*/ 5936343 w 7170057"/>
                <a:gd name="connsiteY71" fmla="*/ 501622 h 1009622"/>
                <a:gd name="connsiteX72" fmla="*/ 6037943 w 7170057"/>
                <a:gd name="connsiteY72" fmla="*/ 458079 h 1009622"/>
                <a:gd name="connsiteX73" fmla="*/ 6429828 w 7170057"/>
                <a:gd name="connsiteY73" fmla="*/ 472593 h 1009622"/>
                <a:gd name="connsiteX74" fmla="*/ 6487886 w 7170057"/>
                <a:gd name="connsiteY74" fmla="*/ 487107 h 1009622"/>
                <a:gd name="connsiteX75" fmla="*/ 6574971 w 7170057"/>
                <a:gd name="connsiteY75" fmla="*/ 501622 h 1009622"/>
                <a:gd name="connsiteX76" fmla="*/ 6676571 w 7170057"/>
                <a:gd name="connsiteY76" fmla="*/ 530650 h 1009622"/>
                <a:gd name="connsiteX77" fmla="*/ 6807200 w 7170057"/>
                <a:gd name="connsiteY77" fmla="*/ 588707 h 1009622"/>
                <a:gd name="connsiteX78" fmla="*/ 6850743 w 7170057"/>
                <a:gd name="connsiteY78" fmla="*/ 603222 h 1009622"/>
                <a:gd name="connsiteX79" fmla="*/ 6937828 w 7170057"/>
                <a:gd name="connsiteY79" fmla="*/ 646765 h 1009622"/>
                <a:gd name="connsiteX80" fmla="*/ 7097486 w 7170057"/>
                <a:gd name="connsiteY80" fmla="*/ 617736 h 1009622"/>
                <a:gd name="connsiteX81" fmla="*/ 7141028 w 7170057"/>
                <a:gd name="connsiteY81" fmla="*/ 588707 h 1009622"/>
                <a:gd name="connsiteX82" fmla="*/ 7170057 w 7170057"/>
                <a:gd name="connsiteY82" fmla="*/ 545165 h 1009622"/>
                <a:gd name="connsiteX0" fmla="*/ 0 w 7170057"/>
                <a:gd name="connsiteY0" fmla="*/ 748365 h 1009622"/>
                <a:gd name="connsiteX1" fmla="*/ 159657 w 7170057"/>
                <a:gd name="connsiteY1" fmla="*/ 675793 h 1009622"/>
                <a:gd name="connsiteX2" fmla="*/ 203200 w 7170057"/>
                <a:gd name="connsiteY2" fmla="*/ 646765 h 1009622"/>
                <a:gd name="connsiteX3" fmla="*/ 246743 w 7170057"/>
                <a:gd name="connsiteY3" fmla="*/ 617736 h 1009622"/>
                <a:gd name="connsiteX4" fmla="*/ 319314 w 7170057"/>
                <a:gd name="connsiteY4" fmla="*/ 559679 h 1009622"/>
                <a:gd name="connsiteX5" fmla="*/ 362857 w 7170057"/>
                <a:gd name="connsiteY5" fmla="*/ 516136 h 1009622"/>
                <a:gd name="connsiteX6" fmla="*/ 449943 w 7170057"/>
                <a:gd name="connsiteY6" fmla="*/ 487107 h 1009622"/>
                <a:gd name="connsiteX7" fmla="*/ 493486 w 7170057"/>
                <a:gd name="connsiteY7" fmla="*/ 472593 h 1009622"/>
                <a:gd name="connsiteX8" fmla="*/ 725714 w 7170057"/>
                <a:gd name="connsiteY8" fmla="*/ 487107 h 1009622"/>
                <a:gd name="connsiteX9" fmla="*/ 827314 w 7170057"/>
                <a:gd name="connsiteY9" fmla="*/ 516136 h 1009622"/>
                <a:gd name="connsiteX10" fmla="*/ 914400 w 7170057"/>
                <a:gd name="connsiteY10" fmla="*/ 574193 h 1009622"/>
                <a:gd name="connsiteX11" fmla="*/ 1016000 w 7170057"/>
                <a:gd name="connsiteY11" fmla="*/ 632250 h 1009622"/>
                <a:gd name="connsiteX12" fmla="*/ 1117600 w 7170057"/>
                <a:gd name="connsiteY12" fmla="*/ 661279 h 1009622"/>
                <a:gd name="connsiteX13" fmla="*/ 1175657 w 7170057"/>
                <a:gd name="connsiteY13" fmla="*/ 690307 h 1009622"/>
                <a:gd name="connsiteX14" fmla="*/ 1262743 w 7170057"/>
                <a:gd name="connsiteY14" fmla="*/ 719336 h 1009622"/>
                <a:gd name="connsiteX15" fmla="*/ 1378857 w 7170057"/>
                <a:gd name="connsiteY15" fmla="*/ 762879 h 1009622"/>
                <a:gd name="connsiteX16" fmla="*/ 1494971 w 7170057"/>
                <a:gd name="connsiteY16" fmla="*/ 806422 h 1009622"/>
                <a:gd name="connsiteX17" fmla="*/ 1567543 w 7170057"/>
                <a:gd name="connsiteY17" fmla="*/ 820936 h 1009622"/>
                <a:gd name="connsiteX18" fmla="*/ 1611086 w 7170057"/>
                <a:gd name="connsiteY18" fmla="*/ 835450 h 1009622"/>
                <a:gd name="connsiteX19" fmla="*/ 1683657 w 7170057"/>
                <a:gd name="connsiteY19" fmla="*/ 849965 h 1009622"/>
                <a:gd name="connsiteX20" fmla="*/ 1901371 w 7170057"/>
                <a:gd name="connsiteY20" fmla="*/ 835450 h 1009622"/>
                <a:gd name="connsiteX21" fmla="*/ 1988457 w 7170057"/>
                <a:gd name="connsiteY21" fmla="*/ 762879 h 1009622"/>
                <a:gd name="connsiteX22" fmla="*/ 2032000 w 7170057"/>
                <a:gd name="connsiteY22" fmla="*/ 748365 h 1009622"/>
                <a:gd name="connsiteX23" fmla="*/ 2075543 w 7170057"/>
                <a:gd name="connsiteY23" fmla="*/ 719336 h 1009622"/>
                <a:gd name="connsiteX24" fmla="*/ 2162628 w 7170057"/>
                <a:gd name="connsiteY24" fmla="*/ 646765 h 1009622"/>
                <a:gd name="connsiteX25" fmla="*/ 2191657 w 7170057"/>
                <a:gd name="connsiteY25" fmla="*/ 603222 h 1009622"/>
                <a:gd name="connsiteX26" fmla="*/ 2278743 w 7170057"/>
                <a:gd name="connsiteY26" fmla="*/ 530650 h 1009622"/>
                <a:gd name="connsiteX27" fmla="*/ 2307771 w 7170057"/>
                <a:gd name="connsiteY27" fmla="*/ 487107 h 1009622"/>
                <a:gd name="connsiteX28" fmla="*/ 2409371 w 7170057"/>
                <a:gd name="connsiteY28" fmla="*/ 429050 h 1009622"/>
                <a:gd name="connsiteX29" fmla="*/ 2496457 w 7170057"/>
                <a:gd name="connsiteY29" fmla="*/ 370993 h 1009622"/>
                <a:gd name="connsiteX30" fmla="*/ 2670628 w 7170057"/>
                <a:gd name="connsiteY30" fmla="*/ 327450 h 1009622"/>
                <a:gd name="connsiteX31" fmla="*/ 3018971 w 7170057"/>
                <a:gd name="connsiteY31" fmla="*/ 341965 h 1009622"/>
                <a:gd name="connsiteX32" fmla="*/ 3077028 w 7170057"/>
                <a:gd name="connsiteY32" fmla="*/ 356479 h 1009622"/>
                <a:gd name="connsiteX33" fmla="*/ 3120571 w 7170057"/>
                <a:gd name="connsiteY33" fmla="*/ 400022 h 1009622"/>
                <a:gd name="connsiteX34" fmla="*/ 3210265 w 7170057"/>
                <a:gd name="connsiteY34" fmla="*/ 270187 h 1009622"/>
                <a:gd name="connsiteX35" fmla="*/ 3551238 w 7170057"/>
                <a:gd name="connsiteY35" fmla="*/ 1786 h 1009622"/>
                <a:gd name="connsiteX36" fmla="*/ 3519261 w 7170057"/>
                <a:gd name="connsiteY36" fmla="*/ 438235 h 1009622"/>
                <a:gd name="connsiteX37" fmla="*/ 3534228 w 7170057"/>
                <a:gd name="connsiteY37" fmla="*/ 560132 h 1009622"/>
                <a:gd name="connsiteX38" fmla="*/ 3512457 w 7170057"/>
                <a:gd name="connsiteY38" fmla="*/ 617736 h 1009622"/>
                <a:gd name="connsiteX39" fmla="*/ 3556000 w 7170057"/>
                <a:gd name="connsiteY39" fmla="*/ 632250 h 1009622"/>
                <a:gd name="connsiteX40" fmla="*/ 3686628 w 7170057"/>
                <a:gd name="connsiteY40" fmla="*/ 603222 h 1009622"/>
                <a:gd name="connsiteX41" fmla="*/ 3788228 w 7170057"/>
                <a:gd name="connsiteY41" fmla="*/ 559679 h 1009622"/>
                <a:gd name="connsiteX42" fmla="*/ 3860800 w 7170057"/>
                <a:gd name="connsiteY42" fmla="*/ 487107 h 1009622"/>
                <a:gd name="connsiteX43" fmla="*/ 3889828 w 7170057"/>
                <a:gd name="connsiteY43" fmla="*/ 385507 h 1009622"/>
                <a:gd name="connsiteX44" fmla="*/ 4020457 w 7170057"/>
                <a:gd name="connsiteY44" fmla="*/ 283907 h 1009622"/>
                <a:gd name="connsiteX45" fmla="*/ 4064000 w 7170057"/>
                <a:gd name="connsiteY45" fmla="*/ 254879 h 1009622"/>
                <a:gd name="connsiteX46" fmla="*/ 4238171 w 7170057"/>
                <a:gd name="connsiteY46" fmla="*/ 283907 h 1009622"/>
                <a:gd name="connsiteX47" fmla="*/ 4325257 w 7170057"/>
                <a:gd name="connsiteY47" fmla="*/ 341965 h 1009622"/>
                <a:gd name="connsiteX48" fmla="*/ 4470400 w 7170057"/>
                <a:gd name="connsiteY48" fmla="*/ 429050 h 1009622"/>
                <a:gd name="connsiteX49" fmla="*/ 4513943 w 7170057"/>
                <a:gd name="connsiteY49" fmla="*/ 472593 h 1009622"/>
                <a:gd name="connsiteX50" fmla="*/ 4557486 w 7170057"/>
                <a:gd name="connsiteY50" fmla="*/ 501622 h 1009622"/>
                <a:gd name="connsiteX51" fmla="*/ 4615543 w 7170057"/>
                <a:gd name="connsiteY51" fmla="*/ 545165 h 1009622"/>
                <a:gd name="connsiteX52" fmla="*/ 4702628 w 7170057"/>
                <a:gd name="connsiteY52" fmla="*/ 603222 h 1009622"/>
                <a:gd name="connsiteX53" fmla="*/ 4775200 w 7170057"/>
                <a:gd name="connsiteY53" fmla="*/ 661279 h 1009622"/>
                <a:gd name="connsiteX54" fmla="*/ 4862286 w 7170057"/>
                <a:gd name="connsiteY54" fmla="*/ 719336 h 1009622"/>
                <a:gd name="connsiteX55" fmla="*/ 4934857 w 7170057"/>
                <a:gd name="connsiteY55" fmla="*/ 777393 h 1009622"/>
                <a:gd name="connsiteX56" fmla="*/ 4978400 w 7170057"/>
                <a:gd name="connsiteY56" fmla="*/ 820936 h 1009622"/>
                <a:gd name="connsiteX57" fmla="*/ 5021943 w 7170057"/>
                <a:gd name="connsiteY57" fmla="*/ 849965 h 1009622"/>
                <a:gd name="connsiteX58" fmla="*/ 5123543 w 7170057"/>
                <a:gd name="connsiteY58" fmla="*/ 922536 h 1009622"/>
                <a:gd name="connsiteX59" fmla="*/ 5167086 w 7170057"/>
                <a:gd name="connsiteY59" fmla="*/ 937050 h 1009622"/>
                <a:gd name="connsiteX60" fmla="*/ 5312228 w 7170057"/>
                <a:gd name="connsiteY60" fmla="*/ 980593 h 1009622"/>
                <a:gd name="connsiteX61" fmla="*/ 5355771 w 7170057"/>
                <a:gd name="connsiteY61" fmla="*/ 995107 h 1009622"/>
                <a:gd name="connsiteX62" fmla="*/ 5500914 w 7170057"/>
                <a:gd name="connsiteY62" fmla="*/ 1009622 h 1009622"/>
                <a:gd name="connsiteX63" fmla="*/ 5617028 w 7170057"/>
                <a:gd name="connsiteY63" fmla="*/ 995107 h 1009622"/>
                <a:gd name="connsiteX64" fmla="*/ 5704114 w 7170057"/>
                <a:gd name="connsiteY64" fmla="*/ 922536 h 1009622"/>
                <a:gd name="connsiteX65" fmla="*/ 5747657 w 7170057"/>
                <a:gd name="connsiteY65" fmla="*/ 791907 h 1009622"/>
                <a:gd name="connsiteX66" fmla="*/ 5762171 w 7170057"/>
                <a:gd name="connsiteY66" fmla="*/ 748365 h 1009622"/>
                <a:gd name="connsiteX67" fmla="*/ 5776686 w 7170057"/>
                <a:gd name="connsiteY67" fmla="*/ 690307 h 1009622"/>
                <a:gd name="connsiteX68" fmla="*/ 5805714 w 7170057"/>
                <a:gd name="connsiteY68" fmla="*/ 646765 h 1009622"/>
                <a:gd name="connsiteX69" fmla="*/ 5820228 w 7170057"/>
                <a:gd name="connsiteY69" fmla="*/ 603222 h 1009622"/>
                <a:gd name="connsiteX70" fmla="*/ 5892800 w 7170057"/>
                <a:gd name="connsiteY70" fmla="*/ 516136 h 1009622"/>
                <a:gd name="connsiteX71" fmla="*/ 5936343 w 7170057"/>
                <a:gd name="connsiteY71" fmla="*/ 501622 h 1009622"/>
                <a:gd name="connsiteX72" fmla="*/ 6037943 w 7170057"/>
                <a:gd name="connsiteY72" fmla="*/ 458079 h 1009622"/>
                <a:gd name="connsiteX73" fmla="*/ 6429828 w 7170057"/>
                <a:gd name="connsiteY73" fmla="*/ 472593 h 1009622"/>
                <a:gd name="connsiteX74" fmla="*/ 6487886 w 7170057"/>
                <a:gd name="connsiteY74" fmla="*/ 487107 h 1009622"/>
                <a:gd name="connsiteX75" fmla="*/ 6574971 w 7170057"/>
                <a:gd name="connsiteY75" fmla="*/ 501622 h 1009622"/>
                <a:gd name="connsiteX76" fmla="*/ 6676571 w 7170057"/>
                <a:gd name="connsiteY76" fmla="*/ 530650 h 1009622"/>
                <a:gd name="connsiteX77" fmla="*/ 6807200 w 7170057"/>
                <a:gd name="connsiteY77" fmla="*/ 588707 h 1009622"/>
                <a:gd name="connsiteX78" fmla="*/ 6850743 w 7170057"/>
                <a:gd name="connsiteY78" fmla="*/ 603222 h 1009622"/>
                <a:gd name="connsiteX79" fmla="*/ 6937828 w 7170057"/>
                <a:gd name="connsiteY79" fmla="*/ 646765 h 1009622"/>
                <a:gd name="connsiteX80" fmla="*/ 7097486 w 7170057"/>
                <a:gd name="connsiteY80" fmla="*/ 617736 h 1009622"/>
                <a:gd name="connsiteX81" fmla="*/ 7141028 w 7170057"/>
                <a:gd name="connsiteY81" fmla="*/ 588707 h 1009622"/>
                <a:gd name="connsiteX82" fmla="*/ 7170057 w 7170057"/>
                <a:gd name="connsiteY82" fmla="*/ 545165 h 10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170057" h="1009622">
                  <a:moveTo>
                    <a:pt x="0" y="748365"/>
                  </a:moveTo>
                  <a:cubicBezTo>
                    <a:pt x="106782" y="727007"/>
                    <a:pt x="52044" y="747534"/>
                    <a:pt x="159657" y="675793"/>
                  </a:cubicBezTo>
                  <a:lnTo>
                    <a:pt x="203200" y="646765"/>
                  </a:lnTo>
                  <a:lnTo>
                    <a:pt x="246743" y="617736"/>
                  </a:lnTo>
                  <a:cubicBezTo>
                    <a:pt x="311662" y="520355"/>
                    <a:pt x="235186" y="615764"/>
                    <a:pt x="319314" y="559679"/>
                  </a:cubicBezTo>
                  <a:cubicBezTo>
                    <a:pt x="336393" y="548293"/>
                    <a:pt x="344914" y="526105"/>
                    <a:pt x="362857" y="516136"/>
                  </a:cubicBezTo>
                  <a:cubicBezTo>
                    <a:pt x="389605" y="501276"/>
                    <a:pt x="420914" y="496783"/>
                    <a:pt x="449943" y="487107"/>
                  </a:cubicBezTo>
                  <a:lnTo>
                    <a:pt x="493486" y="472593"/>
                  </a:lnTo>
                  <a:cubicBezTo>
                    <a:pt x="570895" y="477431"/>
                    <a:pt x="648539" y="479389"/>
                    <a:pt x="725714" y="487107"/>
                  </a:cubicBezTo>
                  <a:cubicBezTo>
                    <a:pt x="751744" y="489710"/>
                    <a:pt x="800794" y="507296"/>
                    <a:pt x="827314" y="516136"/>
                  </a:cubicBezTo>
                  <a:lnTo>
                    <a:pt x="914400" y="574193"/>
                  </a:lnTo>
                  <a:cubicBezTo>
                    <a:pt x="950498" y="598258"/>
                    <a:pt x="973904" y="616464"/>
                    <a:pt x="1016000" y="632250"/>
                  </a:cubicBezTo>
                  <a:cubicBezTo>
                    <a:pt x="1114195" y="669073"/>
                    <a:pt x="1035732" y="626193"/>
                    <a:pt x="1117600" y="661279"/>
                  </a:cubicBezTo>
                  <a:cubicBezTo>
                    <a:pt x="1137487" y="669802"/>
                    <a:pt x="1155568" y="682271"/>
                    <a:pt x="1175657" y="690307"/>
                  </a:cubicBezTo>
                  <a:cubicBezTo>
                    <a:pt x="1204067" y="701671"/>
                    <a:pt x="1262743" y="719336"/>
                    <a:pt x="1262743" y="719336"/>
                  </a:cubicBezTo>
                  <a:cubicBezTo>
                    <a:pt x="1344105" y="773578"/>
                    <a:pt x="1264725" y="728640"/>
                    <a:pt x="1378857" y="762879"/>
                  </a:cubicBezTo>
                  <a:cubicBezTo>
                    <a:pt x="1445417" y="782847"/>
                    <a:pt x="1438583" y="792325"/>
                    <a:pt x="1494971" y="806422"/>
                  </a:cubicBezTo>
                  <a:cubicBezTo>
                    <a:pt x="1518904" y="812405"/>
                    <a:pt x="1543610" y="814953"/>
                    <a:pt x="1567543" y="820936"/>
                  </a:cubicBezTo>
                  <a:cubicBezTo>
                    <a:pt x="1582386" y="824647"/>
                    <a:pt x="1596243" y="831739"/>
                    <a:pt x="1611086" y="835450"/>
                  </a:cubicBezTo>
                  <a:cubicBezTo>
                    <a:pt x="1635019" y="841433"/>
                    <a:pt x="1659467" y="845127"/>
                    <a:pt x="1683657" y="849965"/>
                  </a:cubicBezTo>
                  <a:cubicBezTo>
                    <a:pt x="1756228" y="845127"/>
                    <a:pt x="1829628" y="847407"/>
                    <a:pt x="1901371" y="835450"/>
                  </a:cubicBezTo>
                  <a:cubicBezTo>
                    <a:pt x="1933031" y="830173"/>
                    <a:pt x="1966659" y="777411"/>
                    <a:pt x="1988457" y="762879"/>
                  </a:cubicBezTo>
                  <a:cubicBezTo>
                    <a:pt x="2001187" y="754392"/>
                    <a:pt x="2017486" y="753203"/>
                    <a:pt x="2032000" y="748365"/>
                  </a:cubicBezTo>
                  <a:cubicBezTo>
                    <a:pt x="2046514" y="738689"/>
                    <a:pt x="2062142" y="730503"/>
                    <a:pt x="2075543" y="719336"/>
                  </a:cubicBezTo>
                  <a:cubicBezTo>
                    <a:pt x="2187295" y="626208"/>
                    <a:pt x="2054524" y="718835"/>
                    <a:pt x="2162628" y="646765"/>
                  </a:cubicBezTo>
                  <a:cubicBezTo>
                    <a:pt x="2172304" y="632251"/>
                    <a:pt x="2180490" y="616623"/>
                    <a:pt x="2191657" y="603222"/>
                  </a:cubicBezTo>
                  <a:cubicBezTo>
                    <a:pt x="2226581" y="561314"/>
                    <a:pt x="2235929" y="559193"/>
                    <a:pt x="2278743" y="530650"/>
                  </a:cubicBezTo>
                  <a:cubicBezTo>
                    <a:pt x="2288419" y="516136"/>
                    <a:pt x="2295436" y="499442"/>
                    <a:pt x="2307771" y="487107"/>
                  </a:cubicBezTo>
                  <a:cubicBezTo>
                    <a:pt x="2332872" y="462006"/>
                    <a:pt x="2380917" y="446123"/>
                    <a:pt x="2409371" y="429050"/>
                  </a:cubicBezTo>
                  <a:cubicBezTo>
                    <a:pt x="2439287" y="411100"/>
                    <a:pt x="2463359" y="382025"/>
                    <a:pt x="2496457" y="370993"/>
                  </a:cubicBezTo>
                  <a:cubicBezTo>
                    <a:pt x="2611462" y="332659"/>
                    <a:pt x="2553361" y="346996"/>
                    <a:pt x="2670628" y="327450"/>
                  </a:cubicBezTo>
                  <a:cubicBezTo>
                    <a:pt x="2786742" y="332288"/>
                    <a:pt x="2903051" y="333685"/>
                    <a:pt x="3018971" y="341965"/>
                  </a:cubicBezTo>
                  <a:cubicBezTo>
                    <a:pt x="3038868" y="343386"/>
                    <a:pt x="3059708" y="346582"/>
                    <a:pt x="3077028" y="356479"/>
                  </a:cubicBezTo>
                  <a:cubicBezTo>
                    <a:pt x="3094850" y="366663"/>
                    <a:pt x="3098365" y="414404"/>
                    <a:pt x="3120571" y="400022"/>
                  </a:cubicBezTo>
                  <a:cubicBezTo>
                    <a:pt x="3142777" y="385640"/>
                    <a:pt x="3175801" y="247211"/>
                    <a:pt x="3210265" y="270187"/>
                  </a:cubicBezTo>
                  <a:cubicBezTo>
                    <a:pt x="3219941" y="284701"/>
                    <a:pt x="3499739" y="-26222"/>
                    <a:pt x="3551238" y="1786"/>
                  </a:cubicBezTo>
                  <a:cubicBezTo>
                    <a:pt x="3602737" y="29794"/>
                    <a:pt x="3483845" y="426430"/>
                    <a:pt x="3519261" y="438235"/>
                  </a:cubicBezTo>
                  <a:cubicBezTo>
                    <a:pt x="3533775" y="447911"/>
                    <a:pt x="3535362" y="530215"/>
                    <a:pt x="3534228" y="560132"/>
                  </a:cubicBezTo>
                  <a:cubicBezTo>
                    <a:pt x="3533094" y="590049"/>
                    <a:pt x="3508828" y="605716"/>
                    <a:pt x="3512457" y="617736"/>
                  </a:cubicBezTo>
                  <a:cubicBezTo>
                    <a:pt x="3516086" y="629756"/>
                    <a:pt x="3541486" y="627412"/>
                    <a:pt x="3556000" y="632250"/>
                  </a:cubicBezTo>
                  <a:cubicBezTo>
                    <a:pt x="3589446" y="626676"/>
                    <a:pt x="3650898" y="621087"/>
                    <a:pt x="3686628" y="603222"/>
                  </a:cubicBezTo>
                  <a:cubicBezTo>
                    <a:pt x="3786861" y="553105"/>
                    <a:pt x="3667401" y="589885"/>
                    <a:pt x="3788228" y="559679"/>
                  </a:cubicBezTo>
                  <a:cubicBezTo>
                    <a:pt x="3826932" y="533876"/>
                    <a:pt x="3841448" y="532262"/>
                    <a:pt x="3860800" y="487107"/>
                  </a:cubicBezTo>
                  <a:cubicBezTo>
                    <a:pt x="3863593" y="480590"/>
                    <a:pt x="3880842" y="397061"/>
                    <a:pt x="3889828" y="385507"/>
                  </a:cubicBezTo>
                  <a:cubicBezTo>
                    <a:pt x="3999076" y="245045"/>
                    <a:pt x="3933741" y="327265"/>
                    <a:pt x="4020457" y="283907"/>
                  </a:cubicBezTo>
                  <a:cubicBezTo>
                    <a:pt x="4036059" y="276106"/>
                    <a:pt x="4049486" y="264555"/>
                    <a:pt x="4064000" y="254879"/>
                  </a:cubicBezTo>
                  <a:cubicBezTo>
                    <a:pt x="4074894" y="256241"/>
                    <a:pt x="4206206" y="267924"/>
                    <a:pt x="4238171" y="283907"/>
                  </a:cubicBezTo>
                  <a:cubicBezTo>
                    <a:pt x="4269376" y="299510"/>
                    <a:pt x="4294052" y="326363"/>
                    <a:pt x="4325257" y="341965"/>
                  </a:cubicBezTo>
                  <a:cubicBezTo>
                    <a:pt x="4371071" y="364871"/>
                    <a:pt x="4435370" y="394020"/>
                    <a:pt x="4470400" y="429050"/>
                  </a:cubicBezTo>
                  <a:cubicBezTo>
                    <a:pt x="4484914" y="443564"/>
                    <a:pt x="4498174" y="459452"/>
                    <a:pt x="4513943" y="472593"/>
                  </a:cubicBezTo>
                  <a:cubicBezTo>
                    <a:pt x="4527344" y="483760"/>
                    <a:pt x="4543291" y="491483"/>
                    <a:pt x="4557486" y="501622"/>
                  </a:cubicBezTo>
                  <a:cubicBezTo>
                    <a:pt x="4577171" y="515682"/>
                    <a:pt x="4595725" y="531293"/>
                    <a:pt x="4615543" y="545165"/>
                  </a:cubicBezTo>
                  <a:cubicBezTo>
                    <a:pt x="4644124" y="565172"/>
                    <a:pt x="4675385" y="581428"/>
                    <a:pt x="4702628" y="603222"/>
                  </a:cubicBezTo>
                  <a:cubicBezTo>
                    <a:pt x="4726819" y="622574"/>
                    <a:pt x="4750146" y="643058"/>
                    <a:pt x="4775200" y="661279"/>
                  </a:cubicBezTo>
                  <a:cubicBezTo>
                    <a:pt x="4803415" y="681799"/>
                    <a:pt x="4835043" y="697542"/>
                    <a:pt x="4862286" y="719336"/>
                  </a:cubicBezTo>
                  <a:cubicBezTo>
                    <a:pt x="4886476" y="738688"/>
                    <a:pt x="4911543" y="756993"/>
                    <a:pt x="4934857" y="777393"/>
                  </a:cubicBezTo>
                  <a:cubicBezTo>
                    <a:pt x="4950305" y="790910"/>
                    <a:pt x="4962631" y="807795"/>
                    <a:pt x="4978400" y="820936"/>
                  </a:cubicBezTo>
                  <a:cubicBezTo>
                    <a:pt x="4991801" y="832103"/>
                    <a:pt x="5007748" y="839826"/>
                    <a:pt x="5021943" y="849965"/>
                  </a:cubicBezTo>
                  <a:cubicBezTo>
                    <a:pt x="5037277" y="860918"/>
                    <a:pt x="5100744" y="911137"/>
                    <a:pt x="5123543" y="922536"/>
                  </a:cubicBezTo>
                  <a:cubicBezTo>
                    <a:pt x="5137227" y="929378"/>
                    <a:pt x="5152761" y="931678"/>
                    <a:pt x="5167086" y="937050"/>
                  </a:cubicBezTo>
                  <a:cubicBezTo>
                    <a:pt x="5323108" y="995558"/>
                    <a:pt x="5156781" y="941732"/>
                    <a:pt x="5312228" y="980593"/>
                  </a:cubicBezTo>
                  <a:cubicBezTo>
                    <a:pt x="5327071" y="984304"/>
                    <a:pt x="5340649" y="992781"/>
                    <a:pt x="5355771" y="995107"/>
                  </a:cubicBezTo>
                  <a:cubicBezTo>
                    <a:pt x="5403828" y="1002500"/>
                    <a:pt x="5452533" y="1004784"/>
                    <a:pt x="5500914" y="1009622"/>
                  </a:cubicBezTo>
                  <a:cubicBezTo>
                    <a:pt x="5539619" y="1004784"/>
                    <a:pt x="5579397" y="1005370"/>
                    <a:pt x="5617028" y="995107"/>
                  </a:cubicBezTo>
                  <a:cubicBezTo>
                    <a:pt x="5644814" y="987529"/>
                    <a:pt x="5686874" y="939776"/>
                    <a:pt x="5704114" y="922536"/>
                  </a:cubicBezTo>
                  <a:lnTo>
                    <a:pt x="5747657" y="791907"/>
                  </a:lnTo>
                  <a:cubicBezTo>
                    <a:pt x="5752495" y="777393"/>
                    <a:pt x="5758460" y="763207"/>
                    <a:pt x="5762171" y="748365"/>
                  </a:cubicBezTo>
                  <a:cubicBezTo>
                    <a:pt x="5767009" y="729012"/>
                    <a:pt x="5768828" y="708642"/>
                    <a:pt x="5776686" y="690307"/>
                  </a:cubicBezTo>
                  <a:cubicBezTo>
                    <a:pt x="5783557" y="674274"/>
                    <a:pt x="5796038" y="661279"/>
                    <a:pt x="5805714" y="646765"/>
                  </a:cubicBezTo>
                  <a:cubicBezTo>
                    <a:pt x="5810552" y="632251"/>
                    <a:pt x="5813386" y="616906"/>
                    <a:pt x="5820228" y="603222"/>
                  </a:cubicBezTo>
                  <a:cubicBezTo>
                    <a:pt x="5833615" y="576448"/>
                    <a:pt x="5868726" y="532185"/>
                    <a:pt x="5892800" y="516136"/>
                  </a:cubicBezTo>
                  <a:cubicBezTo>
                    <a:pt x="5905530" y="507649"/>
                    <a:pt x="5922281" y="507649"/>
                    <a:pt x="5936343" y="501622"/>
                  </a:cubicBezTo>
                  <a:cubicBezTo>
                    <a:pt x="6061890" y="447816"/>
                    <a:pt x="5935827" y="492117"/>
                    <a:pt x="6037943" y="458079"/>
                  </a:cubicBezTo>
                  <a:cubicBezTo>
                    <a:pt x="6168571" y="462917"/>
                    <a:pt x="6299381" y="464177"/>
                    <a:pt x="6429828" y="472593"/>
                  </a:cubicBezTo>
                  <a:cubicBezTo>
                    <a:pt x="6449735" y="473877"/>
                    <a:pt x="6468325" y="483195"/>
                    <a:pt x="6487886" y="487107"/>
                  </a:cubicBezTo>
                  <a:cubicBezTo>
                    <a:pt x="6516743" y="492879"/>
                    <a:pt x="6546114" y="495850"/>
                    <a:pt x="6574971" y="501622"/>
                  </a:cubicBezTo>
                  <a:cubicBezTo>
                    <a:pt x="6620535" y="510735"/>
                    <a:pt x="6635069" y="516816"/>
                    <a:pt x="6676571" y="530650"/>
                  </a:cubicBezTo>
                  <a:cubicBezTo>
                    <a:pt x="6745575" y="576653"/>
                    <a:pt x="6703563" y="554161"/>
                    <a:pt x="6807200" y="588707"/>
                  </a:cubicBezTo>
                  <a:cubicBezTo>
                    <a:pt x="6821714" y="593545"/>
                    <a:pt x="6838013" y="594735"/>
                    <a:pt x="6850743" y="603222"/>
                  </a:cubicBezTo>
                  <a:cubicBezTo>
                    <a:pt x="6907016" y="640736"/>
                    <a:pt x="6877737" y="626733"/>
                    <a:pt x="6937828" y="646765"/>
                  </a:cubicBezTo>
                  <a:cubicBezTo>
                    <a:pt x="6977847" y="641762"/>
                    <a:pt x="7052740" y="640109"/>
                    <a:pt x="7097486" y="617736"/>
                  </a:cubicBezTo>
                  <a:cubicBezTo>
                    <a:pt x="7113088" y="609935"/>
                    <a:pt x="7126514" y="598383"/>
                    <a:pt x="7141028" y="588707"/>
                  </a:cubicBezTo>
                  <a:lnTo>
                    <a:pt x="7170057" y="545165"/>
                  </a:lnTo>
                </a:path>
              </a:pathLst>
            </a:cu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Llamada con línea 1"/>
            <p:cNvSpPr/>
            <p:nvPr/>
          </p:nvSpPr>
          <p:spPr>
            <a:xfrm>
              <a:off x="323527" y="2731120"/>
              <a:ext cx="1437771" cy="323529"/>
            </a:xfrm>
            <a:prstGeom prst="borderCallout1">
              <a:avLst>
                <a:gd name="adj1" fmla="val -17140"/>
                <a:gd name="adj2" fmla="val 81841"/>
                <a:gd name="adj3" fmla="val -172376"/>
                <a:gd name="adj4" fmla="val 100464"/>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trace</a:t>
              </a:r>
            </a:p>
          </p:txBody>
        </p:sp>
      </p:grpSp>
      <p:grpSp>
        <p:nvGrpSpPr>
          <p:cNvPr id="19" name="18 Grupo"/>
          <p:cNvGrpSpPr/>
          <p:nvPr/>
        </p:nvGrpSpPr>
        <p:grpSpPr>
          <a:xfrm>
            <a:off x="5231905" y="2423908"/>
            <a:ext cx="4840153" cy="2239234"/>
            <a:chOff x="3707904" y="2423908"/>
            <a:chExt cx="4840153" cy="2239234"/>
          </a:xfrm>
        </p:grpSpPr>
        <p:sp>
          <p:nvSpPr>
            <p:cNvPr id="17" name="16 Elipse"/>
            <p:cNvSpPr/>
            <p:nvPr/>
          </p:nvSpPr>
          <p:spPr>
            <a:xfrm>
              <a:off x="3707904" y="3514079"/>
              <a:ext cx="1152128" cy="1149063"/>
            </a:xfrm>
            <a:prstGeom prst="ellipse">
              <a:avLst/>
            </a:prstGeom>
            <a:solidFill>
              <a:schemeClr val="accent2">
                <a:lumMod val="75000"/>
                <a:alpha val="25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17 Llamada con línea 1"/>
            <p:cNvSpPr/>
            <p:nvPr/>
          </p:nvSpPr>
          <p:spPr>
            <a:xfrm>
              <a:off x="6540217" y="2423908"/>
              <a:ext cx="2007840" cy="323529"/>
            </a:xfrm>
            <a:prstGeom prst="borderCallout1">
              <a:avLst>
                <a:gd name="adj1" fmla="val 122129"/>
                <a:gd name="adj2" fmla="val 5938"/>
                <a:gd name="adj3" fmla="val 462525"/>
                <a:gd name="adj4" fmla="val -80719"/>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mismatches</a:t>
              </a:r>
            </a:p>
          </p:txBody>
        </p:sp>
      </p:grpSp>
      <p:pic>
        <p:nvPicPr>
          <p:cNvPr id="20" name="Picture 19"/>
          <p:cNvPicPr>
            <a:picLocks noChangeAspect="1"/>
          </p:cNvPicPr>
          <p:nvPr/>
        </p:nvPicPr>
        <p:blipFill>
          <a:blip r:embed="rId4"/>
          <a:stretch>
            <a:fillRect/>
          </a:stretch>
        </p:blipFill>
        <p:spPr>
          <a:xfrm>
            <a:off x="10948132" y="365125"/>
            <a:ext cx="953721" cy="953721"/>
          </a:xfrm>
          <a:prstGeom prst="rect">
            <a:avLst/>
          </a:prstGeom>
        </p:spPr>
      </p:pic>
    </p:spTree>
    <p:custDataLst>
      <p:tags r:id="rId1"/>
    </p:custDataLst>
    <p:extLst>
      <p:ext uri="{BB962C8B-B14F-4D97-AF65-F5344CB8AC3E}">
        <p14:creationId xmlns:p14="http://schemas.microsoft.com/office/powerpoint/2010/main" val="715950210"/>
      </p:ext>
    </p:extLst>
  </p:cSld>
  <p:clrMapOvr>
    <a:masterClrMapping/>
  </p:clrMapOvr>
  <mc:AlternateContent xmlns:mc="http://schemas.openxmlformats.org/markup-compatibility/2006" xmlns:p14="http://schemas.microsoft.com/office/powerpoint/2010/main">
    <mc:Choice Requires="p14">
      <p:transition spd="slow" p14:dur="2000" advTm="135850"/>
    </mc:Choice>
    <mc:Fallback xmlns="">
      <p:transition spd="slow" advTm="1358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08333E-7 3.7037E-7 L -2.08333E-7 0.29421 " pathEditMode="relative" rAng="0" ptsTypes="AA">
                                      <p:cBhvr>
                                        <p:cTn id="14" dur="2000" fill="hold"/>
                                        <p:tgtEl>
                                          <p:spTgt spid="16"/>
                                        </p:tgtEl>
                                        <p:attrNameLst>
                                          <p:attrName>ppt_x</p:attrName>
                                          <p:attrName>ppt_y</p:attrName>
                                        </p:attrNameLst>
                                      </p:cBhvr>
                                      <p:rCtr x="0" y="14699"/>
                                    </p:animMotion>
                                  </p:childTnLst>
                                </p:cTn>
                              </p:par>
                              <p:par>
                                <p:cTn id="15" presetID="9" presetClass="emph" presetSubtype="0" nodeType="withEffect">
                                  <p:stCondLst>
                                    <p:cond delay="0"/>
                                  </p:stCondLst>
                                  <p:childTnLst>
                                    <p:set>
                                      <p:cBhvr rctx="PPT">
                                        <p:cTn id="16" dur="indefinite"/>
                                        <p:tgtEl>
                                          <p:spTgt spid="15"/>
                                        </p:tgtEl>
                                        <p:attrNameLst>
                                          <p:attrName>style.opacity</p:attrName>
                                        </p:attrNameLst>
                                      </p:cBhvr>
                                      <p:to>
                                        <p:strVal val="0.25"/>
                                      </p:to>
                                    </p:set>
                                    <p:animEffect filter="image" prLst="opacity: 0.25">
                                      <p:cBhvr rctx="IE">
                                        <p:cTn id="17" dur="indefinite"/>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Footer Placeholder 5"/>
          <p:cNvSpPr>
            <a:spLocks noGrp="1"/>
          </p:cNvSpPr>
          <p:nvPr>
            <p:ph idx="1"/>
          </p:nvPr>
        </p:nvSpPr>
        <p:spPr/>
        <p:txBody>
          <a:bodyPr>
            <a:normAutofit fontScale="77500" lnSpcReduction="20000"/>
          </a:bodyPr>
          <a:lstStyle/>
          <a:p>
            <a:pPr marL="514350" indent="-514350">
              <a:buFont typeface="+mj-lt"/>
              <a:buAutoNum type="arabicPeriod"/>
            </a:pPr>
            <a:r>
              <a:rPr lang="en-US" dirty="0"/>
              <a:t>van der Aalst, W. M. (2016). Process mining: data science in action. Springer.</a:t>
            </a:r>
          </a:p>
          <a:p>
            <a:pPr marL="514350" indent="-514350">
              <a:buFont typeface="+mj-lt"/>
              <a:buAutoNum type="arabicPeriod"/>
            </a:pPr>
            <a:r>
              <a:rPr lang="en-US" dirty="0"/>
              <a:t>Munoz-Gama, J., Carmona, J., &amp; Van Der Aalst, W. M. (2014). Single-entry single-exit decomposed conformance checking. </a:t>
            </a:r>
            <a:r>
              <a:rPr lang="en-US" i="1" dirty="0"/>
              <a:t>Information Systems</a:t>
            </a:r>
            <a:r>
              <a:rPr lang="en-US" dirty="0"/>
              <a:t>, </a:t>
            </a:r>
            <a:r>
              <a:rPr lang="en-US" i="1" dirty="0"/>
              <a:t>46</a:t>
            </a:r>
            <a:r>
              <a:rPr lang="en-US" dirty="0"/>
              <a:t>, 102-122.</a:t>
            </a:r>
          </a:p>
          <a:p>
            <a:pPr marL="514350" indent="-514350">
              <a:buFont typeface="+mj-lt"/>
              <a:buAutoNum type="arabicPeriod"/>
            </a:pPr>
            <a:r>
              <a:rPr lang="en-US" dirty="0"/>
              <a:t>Van der Aalst, W. M. (2013). Decomposing Petri nets for process mining: A generic approach. </a:t>
            </a:r>
            <a:r>
              <a:rPr lang="en-US" i="1" dirty="0"/>
              <a:t>Distributed and Parallel Databases</a:t>
            </a:r>
            <a:r>
              <a:rPr lang="en-US" dirty="0"/>
              <a:t>, </a:t>
            </a:r>
            <a:r>
              <a:rPr lang="en-US" i="1" dirty="0"/>
              <a:t>31</a:t>
            </a:r>
            <a:r>
              <a:rPr lang="en-US" dirty="0"/>
              <a:t>(4), 471-507.</a:t>
            </a:r>
          </a:p>
          <a:p>
            <a:pPr marL="514350" indent="-514350">
              <a:buFont typeface="+mj-lt"/>
              <a:buAutoNum type="arabicPeriod"/>
            </a:pPr>
            <a:r>
              <a:rPr lang="en-US" dirty="0" err="1"/>
              <a:t>Adriansyah</a:t>
            </a:r>
            <a:r>
              <a:rPr lang="en-US" dirty="0"/>
              <a:t>, A., van </a:t>
            </a:r>
            <a:r>
              <a:rPr lang="en-US" dirty="0" err="1"/>
              <a:t>Dongen</a:t>
            </a:r>
            <a:r>
              <a:rPr lang="en-US" dirty="0"/>
              <a:t>, B. F., &amp; van der Aalst, W. M. (2011, August). Conformance checking using cost-based fitness analysis. In </a:t>
            </a:r>
            <a:r>
              <a:rPr lang="en-US" i="1" dirty="0"/>
              <a:t>Enterprise Distributed Object Computing Conference (EDOC), 2011 15th IEEE International</a:t>
            </a:r>
            <a:r>
              <a:rPr lang="en-US" dirty="0"/>
              <a:t> (pp. 55-64). IEEE.</a:t>
            </a:r>
          </a:p>
          <a:p>
            <a:pPr marL="514350" indent="-514350">
              <a:buFont typeface="+mj-lt"/>
              <a:buAutoNum type="arabicPeriod"/>
            </a:pPr>
            <a:r>
              <a:rPr lang="en-US" dirty="0" err="1"/>
              <a:t>Adriansyah</a:t>
            </a:r>
            <a:r>
              <a:rPr lang="en-US" dirty="0"/>
              <a:t>, A., Munoz-Gama, J., Carmona, J., van </a:t>
            </a:r>
            <a:r>
              <a:rPr lang="en-US" dirty="0" err="1"/>
              <a:t>Dongen</a:t>
            </a:r>
            <a:r>
              <a:rPr lang="en-US" dirty="0"/>
              <a:t>, B. F., &amp; van der Aalst, W. M. (2015). Measuring precision of modeled behavior. </a:t>
            </a:r>
            <a:r>
              <a:rPr lang="en-US" i="1" dirty="0"/>
              <a:t>Information systems and e-Business Management</a:t>
            </a:r>
            <a:r>
              <a:rPr lang="en-US" dirty="0"/>
              <a:t>, </a:t>
            </a:r>
            <a:r>
              <a:rPr lang="en-US" i="1" dirty="0"/>
              <a:t>13</a:t>
            </a:r>
            <a:r>
              <a:rPr lang="en-US" dirty="0"/>
              <a:t>(1), 37-67.</a:t>
            </a:r>
          </a:p>
          <a:p>
            <a:pPr marL="514350" indent="-514350">
              <a:buFont typeface="+mj-lt"/>
              <a:buAutoNum type="arabicPeriod"/>
            </a:pPr>
            <a:r>
              <a:rPr lang="en-US" dirty="0"/>
              <a:t>Van der Aalst, W., </a:t>
            </a:r>
            <a:r>
              <a:rPr lang="en-US" dirty="0" err="1"/>
              <a:t>Adriansyah</a:t>
            </a:r>
            <a:r>
              <a:rPr lang="en-US" dirty="0"/>
              <a:t>, A., &amp; van </a:t>
            </a:r>
            <a:r>
              <a:rPr lang="en-US" dirty="0" err="1"/>
              <a:t>Dongen</a:t>
            </a:r>
            <a:r>
              <a:rPr lang="en-US" dirty="0"/>
              <a:t>, B. (2012). Replaying history on process models for conformance checking and performance analysis. </a:t>
            </a:r>
            <a:r>
              <a:rPr lang="en-US" i="1" dirty="0"/>
              <a:t>Wiley Interdisciplinary Reviews: Data Mining and Knowledge Discovery</a:t>
            </a:r>
            <a:r>
              <a:rPr lang="en-US" dirty="0"/>
              <a:t>, </a:t>
            </a:r>
            <a:r>
              <a:rPr lang="en-US" i="1" dirty="0"/>
              <a:t>2</a:t>
            </a:r>
            <a:r>
              <a:rPr lang="en-US" dirty="0"/>
              <a:t>(2), 182-192.</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655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Footer Placeholder 5"/>
          <p:cNvSpPr>
            <a:spLocks noGrp="1"/>
          </p:cNvSpPr>
          <p:nvPr>
            <p:ph idx="1"/>
          </p:nvPr>
        </p:nvSpPr>
        <p:spPr/>
        <p:txBody>
          <a:bodyPr>
            <a:normAutofit fontScale="85000" lnSpcReduction="10000"/>
          </a:bodyPr>
          <a:lstStyle/>
          <a:p>
            <a:pPr marL="514350" indent="-514350">
              <a:buFont typeface="+mj-lt"/>
              <a:buAutoNum type="arabicPeriod" startAt="7"/>
            </a:pPr>
            <a:r>
              <a:rPr lang="en-US" dirty="0"/>
              <a:t>De Leoni, M., Munoz-Gama, J., Carmona, J., &amp; van der Aalst, W. M. (2014, October). Decomposing alignment-based conformance checking of data-aware process models. In </a:t>
            </a:r>
            <a:r>
              <a:rPr lang="en-US" i="1" dirty="0"/>
              <a:t>OTM Confederated International Conferences" On the Move to Meaningful Internet Systems"</a:t>
            </a:r>
            <a:r>
              <a:rPr lang="en-US" dirty="0"/>
              <a:t> (pp. 3-20). Springer Berlin Heidelberg.</a:t>
            </a:r>
          </a:p>
          <a:p>
            <a:pPr marL="514350" indent="-514350">
              <a:buFont typeface="+mj-lt"/>
              <a:buAutoNum type="arabicPeriod" startAt="7"/>
            </a:pPr>
            <a:r>
              <a:rPr lang="en-US" dirty="0"/>
              <a:t>Van Der Aalst, W. M. (2012, June). Decomposing process mining problems using passages. In </a:t>
            </a:r>
            <a:r>
              <a:rPr lang="en-US" i="1" dirty="0"/>
              <a:t>International Conference on Application and Theory of Petri Nets and Concurrency</a:t>
            </a:r>
            <a:r>
              <a:rPr lang="en-US" dirty="0"/>
              <a:t> (pp. 72-91). Springer Berlin Heidelberg.</a:t>
            </a:r>
          </a:p>
          <a:p>
            <a:pPr marL="514350" indent="-514350">
              <a:buFont typeface="+mj-lt"/>
              <a:buAutoNum type="arabicPeriod" startAt="7"/>
            </a:pPr>
            <a:r>
              <a:rPr lang="en-US" dirty="0"/>
              <a:t>Van Der Aalst, W. M. (2013, September). A general divide and conquer approach for process mining. In </a:t>
            </a:r>
            <a:r>
              <a:rPr lang="en-US" i="1" dirty="0"/>
              <a:t>Computer Science and Information Systems (</a:t>
            </a:r>
            <a:r>
              <a:rPr lang="en-US" i="1" dirty="0" err="1"/>
              <a:t>FedCSIS</a:t>
            </a:r>
            <a:r>
              <a:rPr lang="en-US" i="1" dirty="0"/>
              <a:t>), 2013 Federated Conference on</a:t>
            </a:r>
            <a:r>
              <a:rPr lang="en-US" dirty="0"/>
              <a:t> (pp. 1-10). IEEE.</a:t>
            </a:r>
          </a:p>
          <a:p>
            <a:pPr marL="514350" indent="-514350">
              <a:buFont typeface="+mj-lt"/>
              <a:buAutoNum type="arabicPeriod" startAt="7"/>
            </a:pPr>
            <a:r>
              <a:rPr lang="en-US" dirty="0"/>
              <a:t>Wang, L., Du, Y., &amp; Liu, W. (2016). Aligning observed and modelled </a:t>
            </a:r>
            <a:r>
              <a:rPr lang="en-US" dirty="0" err="1"/>
              <a:t>behaviour</a:t>
            </a:r>
            <a:r>
              <a:rPr lang="en-US" dirty="0"/>
              <a:t> based on workflow decomposition. </a:t>
            </a:r>
            <a:r>
              <a:rPr lang="en-US" i="1" dirty="0"/>
              <a:t>Enterprise Information Systems</a:t>
            </a:r>
            <a:r>
              <a:rPr lang="en-US" dirty="0"/>
              <a:t>, 1-21.</a:t>
            </a:r>
          </a:p>
          <a:p>
            <a:pPr marL="514350" indent="-514350">
              <a:buFont typeface="+mj-lt"/>
              <a:buAutoNum type="arabicPeriod" startAt="7"/>
            </a:pPr>
            <a:endParaRPr lang="en-US" dirty="0"/>
          </a:p>
          <a:p>
            <a:pPr marL="514350" indent="-514350">
              <a:buFont typeface="+mj-lt"/>
              <a:buAutoNum type="arabicPeriod" startAt="7"/>
            </a:pPr>
            <a:endParaRPr lang="en-US" dirty="0"/>
          </a:p>
          <a:p>
            <a:pPr marL="514350" indent="-514350">
              <a:buFont typeface="+mj-lt"/>
              <a:buAutoNum type="arabicPeriod" startAt="7"/>
            </a:pPr>
            <a:endParaRPr lang="en-US" dirty="0"/>
          </a:p>
        </p:txBody>
      </p:sp>
    </p:spTree>
    <p:extLst>
      <p:ext uri="{BB962C8B-B14F-4D97-AF65-F5344CB8AC3E}">
        <p14:creationId xmlns:p14="http://schemas.microsoft.com/office/powerpoint/2010/main" val="13428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What is Process Mining? </a:t>
            </a:r>
          </a:p>
          <a:p>
            <a:pPr marL="514350" indent="-514350">
              <a:buFont typeface="+mj-lt"/>
              <a:buAutoNum type="arabicPeriod"/>
            </a:pPr>
            <a:r>
              <a:rPr lang="en-US" dirty="0"/>
              <a:t>Theoretical framework</a:t>
            </a:r>
          </a:p>
          <a:p>
            <a:pPr marL="514350" indent="-514350">
              <a:buFont typeface="+mj-lt"/>
              <a:buAutoNum type="arabicPeriod"/>
            </a:pPr>
            <a:r>
              <a:rPr lang="en-US" dirty="0"/>
              <a:t>Problem</a:t>
            </a:r>
          </a:p>
          <a:p>
            <a:pPr marL="514350" indent="-514350">
              <a:buFont typeface="+mj-lt"/>
              <a:buAutoNum type="arabicPeriod"/>
            </a:pPr>
            <a:r>
              <a:rPr lang="en-US" dirty="0"/>
              <a:t>Research questions</a:t>
            </a:r>
          </a:p>
          <a:p>
            <a:pPr marL="514350" indent="-514350">
              <a:buFont typeface="+mj-lt"/>
              <a:buAutoNum type="arabicPeriod"/>
            </a:pPr>
            <a:r>
              <a:rPr lang="en-US" dirty="0"/>
              <a:t>Proposed solution</a:t>
            </a:r>
          </a:p>
          <a:p>
            <a:pPr marL="514350" indent="-514350">
              <a:buFont typeface="+mj-lt"/>
              <a:buAutoNum type="arabicPeriod"/>
            </a:pPr>
            <a:r>
              <a:rPr lang="en-US" dirty="0"/>
              <a:t>Limitations</a:t>
            </a:r>
          </a:p>
          <a:p>
            <a:pPr marL="514350" indent="-514350">
              <a:buFont typeface="+mj-lt"/>
              <a:buAutoNum type="arabicPeriod"/>
            </a:pPr>
            <a:r>
              <a:rPr lang="en-US" dirty="0"/>
              <a:t>Contributions</a:t>
            </a:r>
          </a:p>
          <a:p>
            <a:pPr marL="514350" indent="-514350">
              <a:buFont typeface="+mj-lt"/>
              <a:buAutoNum type="arabicPeriod"/>
            </a:pPr>
            <a:r>
              <a:rPr lang="en-US" dirty="0"/>
              <a:t>Current state of investigation</a:t>
            </a:r>
          </a:p>
        </p:txBody>
      </p:sp>
      <p:pic>
        <p:nvPicPr>
          <p:cNvPr id="4" name="Picture 3"/>
          <p:cNvPicPr>
            <a:picLocks noChangeAspect="1"/>
          </p:cNvPicPr>
          <p:nvPr/>
        </p:nvPicPr>
        <p:blipFill>
          <a:blip r:embed="rId3"/>
          <a:stretch>
            <a:fillRect/>
          </a:stretch>
        </p:blipFill>
        <p:spPr>
          <a:xfrm>
            <a:off x="10948132" y="365125"/>
            <a:ext cx="953721" cy="953721"/>
          </a:xfrm>
          <a:prstGeom prst="rect">
            <a:avLst/>
          </a:prstGeom>
        </p:spPr>
      </p:pic>
    </p:spTree>
    <p:extLst>
      <p:ext uri="{BB962C8B-B14F-4D97-AF65-F5344CB8AC3E}">
        <p14:creationId xmlns:p14="http://schemas.microsoft.com/office/powerpoint/2010/main" val="639239204"/>
      </p:ext>
    </p:extLst>
  </p:cSld>
  <p:clrMapOvr>
    <a:masterClrMapping/>
  </p:clrMapOvr>
  <mc:AlternateContent xmlns:mc="http://schemas.openxmlformats.org/markup-compatibility/2006" xmlns:p14="http://schemas.microsoft.com/office/powerpoint/2010/main">
    <mc:Choice Requires="p14">
      <p:transition spd="slow" p14:dur="2000" advTm="32691"/>
    </mc:Choice>
    <mc:Fallback xmlns="">
      <p:transition spd="slow" advTm="326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Mining</a:t>
            </a:r>
          </a:p>
        </p:txBody>
      </p:sp>
      <p:sp>
        <p:nvSpPr>
          <p:cNvPr id="3" name="Content Placeholder 2"/>
          <p:cNvSpPr>
            <a:spLocks noGrp="1"/>
          </p:cNvSpPr>
          <p:nvPr>
            <p:ph idx="1"/>
          </p:nvPr>
        </p:nvSpPr>
        <p:spPr>
          <a:xfrm>
            <a:off x="838200" y="1825625"/>
            <a:ext cx="4478399" cy="4351338"/>
          </a:xfrm>
        </p:spPr>
        <p:txBody>
          <a:bodyPr/>
          <a:lstStyle/>
          <a:p>
            <a:r>
              <a:rPr lang="en-US" dirty="0"/>
              <a:t>Driven by process models</a:t>
            </a:r>
          </a:p>
        </p:txBody>
      </p:sp>
      <p:pic>
        <p:nvPicPr>
          <p:cNvPr id="4" name="Picture 3"/>
          <p:cNvPicPr>
            <a:picLocks noChangeAspect="1"/>
          </p:cNvPicPr>
          <p:nvPr/>
        </p:nvPicPr>
        <p:blipFill>
          <a:blip r:embed="rId3"/>
          <a:stretch>
            <a:fillRect/>
          </a:stretch>
        </p:blipFill>
        <p:spPr>
          <a:xfrm>
            <a:off x="5316600" y="1747660"/>
            <a:ext cx="6038173" cy="4507992"/>
          </a:xfrm>
          <a:prstGeom prst="rect">
            <a:avLst/>
          </a:prstGeom>
        </p:spPr>
      </p:pic>
      <p:sp>
        <p:nvSpPr>
          <p:cNvPr id="5" name="Rectangle 4"/>
          <p:cNvSpPr/>
          <p:nvPr/>
        </p:nvSpPr>
        <p:spPr>
          <a:xfrm>
            <a:off x="7779978" y="1938353"/>
            <a:ext cx="1592622" cy="1165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39951" y="1814520"/>
            <a:ext cx="2213849" cy="12225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64695" y="2960212"/>
            <a:ext cx="4204791" cy="3295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0948132" y="365125"/>
            <a:ext cx="953721" cy="953721"/>
          </a:xfrm>
          <a:prstGeom prst="rect">
            <a:avLst/>
          </a:prstGeom>
        </p:spPr>
      </p:pic>
      <p:sp>
        <p:nvSpPr>
          <p:cNvPr id="10" name="Footer Placeholder 5"/>
          <p:cNvSpPr txBox="1">
            <a:spLocks/>
          </p:cNvSpPr>
          <p:nvPr/>
        </p:nvSpPr>
        <p:spPr>
          <a:xfrm>
            <a:off x="838200" y="6319341"/>
            <a:ext cx="5116033" cy="365125"/>
          </a:xfrm>
          <a:prstGeom prst="rect">
            <a:avLst/>
          </a:prstGeom>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1. van der Aalst, W. M. (2016). Process mining: data science in action. Springer.</a:t>
            </a:r>
          </a:p>
          <a:p>
            <a:pPr algn="l"/>
            <a:endParaRPr lang="en-US" dirty="0"/>
          </a:p>
        </p:txBody>
      </p:sp>
    </p:spTree>
    <p:extLst>
      <p:ext uri="{BB962C8B-B14F-4D97-AF65-F5344CB8AC3E}">
        <p14:creationId xmlns:p14="http://schemas.microsoft.com/office/powerpoint/2010/main" val="2972445079"/>
      </p:ext>
    </p:extLst>
  </p:cSld>
  <p:clrMapOvr>
    <a:masterClrMapping/>
  </p:clrMapOvr>
  <mc:AlternateContent xmlns:mc="http://schemas.openxmlformats.org/markup-compatibility/2006" xmlns:p14="http://schemas.microsoft.com/office/powerpoint/2010/main">
    <mc:Choice Requires="p14">
      <p:transition spd="slow" p14:dur="2000" advTm="63547"/>
    </mc:Choice>
    <mc:Fallback xmlns="">
      <p:transition spd="slow" advTm="635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Mining</a:t>
            </a:r>
          </a:p>
        </p:txBody>
      </p:sp>
      <p:sp>
        <p:nvSpPr>
          <p:cNvPr id="3" name="Content Placeholder 2"/>
          <p:cNvSpPr>
            <a:spLocks noGrp="1"/>
          </p:cNvSpPr>
          <p:nvPr>
            <p:ph idx="1"/>
          </p:nvPr>
        </p:nvSpPr>
        <p:spPr>
          <a:xfrm>
            <a:off x="838200" y="1825625"/>
            <a:ext cx="4478399" cy="4351338"/>
          </a:xfrm>
        </p:spPr>
        <p:txBody>
          <a:bodyPr/>
          <a:lstStyle/>
          <a:p>
            <a:r>
              <a:rPr lang="en-US" dirty="0"/>
              <a:t>Driven by process models</a:t>
            </a:r>
          </a:p>
          <a:p>
            <a:r>
              <a:rPr lang="en-US" dirty="0"/>
              <a:t>Managed by information systems</a:t>
            </a:r>
          </a:p>
          <a:p>
            <a:endParaRPr lang="en-US" dirty="0"/>
          </a:p>
        </p:txBody>
      </p:sp>
      <p:pic>
        <p:nvPicPr>
          <p:cNvPr id="4" name="Picture 3"/>
          <p:cNvPicPr>
            <a:picLocks noChangeAspect="1"/>
          </p:cNvPicPr>
          <p:nvPr/>
        </p:nvPicPr>
        <p:blipFill>
          <a:blip r:embed="rId3"/>
          <a:stretch>
            <a:fillRect/>
          </a:stretch>
        </p:blipFill>
        <p:spPr>
          <a:xfrm>
            <a:off x="5316598" y="1747661"/>
            <a:ext cx="6038173" cy="4507992"/>
          </a:xfrm>
          <a:prstGeom prst="rect">
            <a:avLst/>
          </a:prstGeom>
        </p:spPr>
      </p:pic>
      <p:sp>
        <p:nvSpPr>
          <p:cNvPr id="5" name="Rectangle 4"/>
          <p:cNvSpPr/>
          <p:nvPr/>
        </p:nvSpPr>
        <p:spPr>
          <a:xfrm>
            <a:off x="7465666" y="3076656"/>
            <a:ext cx="3889105" cy="145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88684" y="3076656"/>
            <a:ext cx="2315487" cy="3100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46965" y="4709760"/>
            <a:ext cx="3483438" cy="1467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0948132" y="365125"/>
            <a:ext cx="953721" cy="953721"/>
          </a:xfrm>
          <a:prstGeom prst="rect">
            <a:avLst/>
          </a:prstGeom>
        </p:spPr>
      </p:pic>
      <p:sp>
        <p:nvSpPr>
          <p:cNvPr id="12" name="Footer Placeholder 5"/>
          <p:cNvSpPr txBox="1">
            <a:spLocks/>
          </p:cNvSpPr>
          <p:nvPr/>
        </p:nvSpPr>
        <p:spPr>
          <a:xfrm>
            <a:off x="838200" y="6311900"/>
            <a:ext cx="511603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1. van der Aalst, W. M. (2016). Process mining: data science in action. Springer.</a:t>
            </a:r>
          </a:p>
          <a:p>
            <a:pPr algn="l"/>
            <a:endParaRPr lang="en-US" dirty="0"/>
          </a:p>
        </p:txBody>
      </p:sp>
    </p:spTree>
    <p:extLst>
      <p:ext uri="{BB962C8B-B14F-4D97-AF65-F5344CB8AC3E}">
        <p14:creationId xmlns:p14="http://schemas.microsoft.com/office/powerpoint/2010/main" val="2137912134"/>
      </p:ext>
    </p:extLst>
  </p:cSld>
  <p:clrMapOvr>
    <a:masterClrMapping/>
  </p:clrMapOvr>
  <mc:AlternateContent xmlns:mc="http://schemas.openxmlformats.org/markup-compatibility/2006" xmlns:p14="http://schemas.microsoft.com/office/powerpoint/2010/main">
    <mc:Choice Requires="p14">
      <p:transition spd="slow" p14:dur="2000" advTm="35542"/>
    </mc:Choice>
    <mc:Fallback xmlns="">
      <p:transition spd="slow" advTm="355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Mining</a:t>
            </a:r>
          </a:p>
        </p:txBody>
      </p:sp>
      <p:sp>
        <p:nvSpPr>
          <p:cNvPr id="3" name="Content Placeholder 2"/>
          <p:cNvSpPr>
            <a:spLocks noGrp="1"/>
          </p:cNvSpPr>
          <p:nvPr>
            <p:ph idx="1"/>
          </p:nvPr>
        </p:nvSpPr>
        <p:spPr>
          <a:xfrm>
            <a:off x="838200" y="1825625"/>
            <a:ext cx="4478399" cy="4351338"/>
          </a:xfrm>
        </p:spPr>
        <p:txBody>
          <a:bodyPr/>
          <a:lstStyle/>
          <a:p>
            <a:r>
              <a:rPr lang="en-US" dirty="0"/>
              <a:t>Driven by process models</a:t>
            </a:r>
          </a:p>
          <a:p>
            <a:r>
              <a:rPr lang="en-US" dirty="0"/>
              <a:t>Managed by information systems</a:t>
            </a:r>
          </a:p>
          <a:p>
            <a:r>
              <a:rPr lang="en-US" dirty="0"/>
              <a:t>Past process executions as “footprints”</a:t>
            </a:r>
          </a:p>
          <a:p>
            <a:endParaRPr lang="en-US" dirty="0"/>
          </a:p>
        </p:txBody>
      </p:sp>
      <p:pic>
        <p:nvPicPr>
          <p:cNvPr id="4" name="Picture 3"/>
          <p:cNvPicPr>
            <a:picLocks noChangeAspect="1"/>
          </p:cNvPicPr>
          <p:nvPr/>
        </p:nvPicPr>
        <p:blipFill>
          <a:blip r:embed="rId3"/>
          <a:stretch>
            <a:fillRect/>
          </a:stretch>
        </p:blipFill>
        <p:spPr>
          <a:xfrm>
            <a:off x="5316599" y="1749423"/>
            <a:ext cx="6038173" cy="4507992"/>
          </a:xfrm>
          <a:prstGeom prst="rect">
            <a:avLst/>
          </a:prstGeom>
        </p:spPr>
      </p:pic>
      <p:sp>
        <p:nvSpPr>
          <p:cNvPr id="5" name="Rectangle 4"/>
          <p:cNvSpPr/>
          <p:nvPr/>
        </p:nvSpPr>
        <p:spPr>
          <a:xfrm>
            <a:off x="7576726" y="4767460"/>
            <a:ext cx="1725751" cy="14607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10948132" y="365125"/>
            <a:ext cx="953721" cy="953721"/>
          </a:xfrm>
          <a:prstGeom prst="rect">
            <a:avLst/>
          </a:prstGeom>
        </p:spPr>
      </p:pic>
      <p:sp>
        <p:nvSpPr>
          <p:cNvPr id="10" name="Footer Placeholder 5"/>
          <p:cNvSpPr txBox="1">
            <a:spLocks/>
          </p:cNvSpPr>
          <p:nvPr/>
        </p:nvSpPr>
        <p:spPr>
          <a:xfrm>
            <a:off x="838200" y="6311900"/>
            <a:ext cx="511603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1. van der Aalst, W. M. (2016). Process mining: data science in action. Springer.</a:t>
            </a:r>
          </a:p>
          <a:p>
            <a:pPr algn="l"/>
            <a:endParaRPr lang="en-US" dirty="0"/>
          </a:p>
        </p:txBody>
      </p:sp>
    </p:spTree>
    <p:extLst>
      <p:ext uri="{BB962C8B-B14F-4D97-AF65-F5344CB8AC3E}">
        <p14:creationId xmlns:p14="http://schemas.microsoft.com/office/powerpoint/2010/main" val="2282823373"/>
      </p:ext>
    </p:extLst>
  </p:cSld>
  <p:clrMapOvr>
    <a:masterClrMapping/>
  </p:clrMapOvr>
  <mc:AlternateContent xmlns:mc="http://schemas.openxmlformats.org/markup-compatibility/2006" xmlns:p14="http://schemas.microsoft.com/office/powerpoint/2010/main">
    <mc:Choice Requires="p14">
      <p:transition spd="slow" p14:dur="2000" advTm="43184"/>
    </mc:Choice>
    <mc:Fallback xmlns="">
      <p:transition spd="slow" advTm="431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16599" y="1748113"/>
            <a:ext cx="6037201" cy="4507267"/>
          </a:xfrm>
          <a:prstGeom prst="rect">
            <a:avLst/>
          </a:prstGeom>
        </p:spPr>
      </p:pic>
      <p:sp>
        <p:nvSpPr>
          <p:cNvPr id="8" name="Rectangle 7"/>
          <p:cNvSpPr/>
          <p:nvPr/>
        </p:nvSpPr>
        <p:spPr>
          <a:xfrm>
            <a:off x="7517218" y="4610994"/>
            <a:ext cx="1850066" cy="1565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Process Mining</a:t>
            </a:r>
          </a:p>
        </p:txBody>
      </p:sp>
      <p:sp>
        <p:nvSpPr>
          <p:cNvPr id="3" name="Content Placeholder 2"/>
          <p:cNvSpPr>
            <a:spLocks noGrp="1"/>
          </p:cNvSpPr>
          <p:nvPr>
            <p:ph idx="1"/>
          </p:nvPr>
        </p:nvSpPr>
        <p:spPr>
          <a:xfrm>
            <a:off x="838200" y="1825625"/>
            <a:ext cx="4478399" cy="4351338"/>
          </a:xfrm>
        </p:spPr>
        <p:txBody>
          <a:bodyPr/>
          <a:lstStyle/>
          <a:p>
            <a:r>
              <a:rPr lang="en-US" dirty="0"/>
              <a:t>Find real process models</a:t>
            </a:r>
          </a:p>
          <a:p>
            <a:r>
              <a:rPr lang="en-US" dirty="0"/>
              <a:t>Compare model and log</a:t>
            </a:r>
          </a:p>
          <a:p>
            <a:r>
              <a:rPr lang="en-US" dirty="0"/>
              <a:t>Enrich process models</a:t>
            </a:r>
          </a:p>
        </p:txBody>
      </p:sp>
      <p:pic>
        <p:nvPicPr>
          <p:cNvPr id="5" name="Picture 4"/>
          <p:cNvPicPr>
            <a:picLocks noChangeAspect="1"/>
          </p:cNvPicPr>
          <p:nvPr/>
        </p:nvPicPr>
        <p:blipFill>
          <a:blip r:embed="rId4"/>
          <a:stretch>
            <a:fillRect/>
          </a:stretch>
        </p:blipFill>
        <p:spPr>
          <a:xfrm>
            <a:off x="10948132" y="365125"/>
            <a:ext cx="953721" cy="953721"/>
          </a:xfrm>
          <a:prstGeom prst="rect">
            <a:avLst/>
          </a:prstGeom>
        </p:spPr>
      </p:pic>
      <p:pic>
        <p:nvPicPr>
          <p:cNvPr id="7" name="Picture 6"/>
          <p:cNvPicPr>
            <a:picLocks noChangeAspect="1"/>
          </p:cNvPicPr>
          <p:nvPr/>
        </p:nvPicPr>
        <p:blipFill rotWithShape="1">
          <a:blip r:embed="rId3">
            <a:biLevel thresh="75000"/>
          </a:blip>
          <a:srcRect l="36839" t="63496" r="32246"/>
          <a:stretch/>
        </p:blipFill>
        <p:spPr>
          <a:xfrm>
            <a:off x="7517218" y="4531615"/>
            <a:ext cx="1866379" cy="1645348"/>
          </a:xfrm>
          <a:prstGeom prst="rect">
            <a:avLst/>
          </a:prstGeom>
        </p:spPr>
      </p:pic>
      <p:sp>
        <p:nvSpPr>
          <p:cNvPr id="10" name="Rectangle 9"/>
          <p:cNvSpPr/>
          <p:nvPr/>
        </p:nvSpPr>
        <p:spPr>
          <a:xfrm>
            <a:off x="7610692" y="5099327"/>
            <a:ext cx="1850066" cy="501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l="36839" t="76091" r="32246" b="12793"/>
          <a:stretch/>
        </p:blipFill>
        <p:spPr>
          <a:xfrm>
            <a:off x="7517218" y="5099327"/>
            <a:ext cx="1866379" cy="501041"/>
          </a:xfrm>
          <a:prstGeom prst="rect">
            <a:avLst/>
          </a:prstGeom>
        </p:spPr>
      </p:pic>
      <p:sp>
        <p:nvSpPr>
          <p:cNvPr id="13" name="Footer Placeholder 5"/>
          <p:cNvSpPr txBox="1">
            <a:spLocks/>
          </p:cNvSpPr>
          <p:nvPr/>
        </p:nvSpPr>
        <p:spPr>
          <a:xfrm>
            <a:off x="838200" y="6311900"/>
            <a:ext cx="511603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1. van der Aalst, W. M. (2016). Process mining: data science in action. Springer.</a:t>
            </a:r>
          </a:p>
          <a:p>
            <a:pPr algn="l"/>
            <a:endParaRPr lang="en-US" dirty="0"/>
          </a:p>
        </p:txBody>
      </p:sp>
    </p:spTree>
    <p:extLst>
      <p:ext uri="{BB962C8B-B14F-4D97-AF65-F5344CB8AC3E}">
        <p14:creationId xmlns:p14="http://schemas.microsoft.com/office/powerpoint/2010/main" val="218587926"/>
      </p:ext>
    </p:extLst>
  </p:cSld>
  <p:clrMapOvr>
    <a:masterClrMapping/>
  </p:clrMapOvr>
  <mc:AlternateContent xmlns:mc="http://schemas.openxmlformats.org/markup-compatibility/2006" xmlns:p14="http://schemas.microsoft.com/office/powerpoint/2010/main">
    <mc:Choice Requires="p14">
      <p:transition spd="slow" p14:dur="2000" advTm="64207"/>
    </mc:Choice>
    <mc:Fallback xmlns="">
      <p:transition spd="slow" advTm="642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Theoretical framework: Alignment</a:t>
            </a:r>
          </a:p>
        </p:txBody>
      </p:sp>
      <p:pic>
        <p:nvPicPr>
          <p:cNvPr id="5" name="Picture 2" descr="C:\Users\jmunoz\AppData\Local\Microsoft\Windows\Temporary Internet Files\Content.IE5\NOLYMSLD\MP90043072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6635" y="1700808"/>
            <a:ext cx="1783904" cy="17839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2"/>
          <p:cNvSpPr txBox="1"/>
          <p:nvPr/>
        </p:nvSpPr>
        <p:spPr>
          <a:xfrm>
            <a:off x="2279577" y="1331476"/>
            <a:ext cx="918020" cy="369332"/>
          </a:xfrm>
          <a:prstGeom prst="rect">
            <a:avLst/>
          </a:prstGeom>
          <a:noFill/>
        </p:spPr>
        <p:txBody>
          <a:bodyPr wrap="square" rtlCol="0">
            <a:spAutoFit/>
          </a:bodyPr>
          <a:lstStyle/>
          <a:p>
            <a:r>
              <a:rPr lang="en-US" b="1" dirty="0"/>
              <a:t>Log</a:t>
            </a:r>
          </a:p>
        </p:txBody>
      </p:sp>
      <p:pic>
        <p:nvPicPr>
          <p:cNvPr id="8" name="Picture 2" descr="http://ars.els-cdn.com/content/image/1-s2.0-S016636159900007X-gr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6" y="1924504"/>
            <a:ext cx="2593668" cy="1336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2"/>
          <p:cNvSpPr txBox="1"/>
          <p:nvPr/>
        </p:nvSpPr>
        <p:spPr>
          <a:xfrm>
            <a:off x="8400256" y="1342375"/>
            <a:ext cx="918020" cy="369332"/>
          </a:xfrm>
          <a:prstGeom prst="rect">
            <a:avLst/>
          </a:prstGeom>
          <a:noFill/>
        </p:spPr>
        <p:txBody>
          <a:bodyPr wrap="square" rtlCol="0">
            <a:spAutoFit/>
          </a:bodyPr>
          <a:lstStyle/>
          <a:p>
            <a:r>
              <a:rPr lang="en-US" b="1" dirty="0"/>
              <a:t>Model</a:t>
            </a:r>
          </a:p>
        </p:txBody>
      </p:sp>
      <p:sp>
        <p:nvSpPr>
          <p:cNvPr id="14" name="TextBox 22"/>
          <p:cNvSpPr txBox="1"/>
          <p:nvPr/>
        </p:nvSpPr>
        <p:spPr>
          <a:xfrm>
            <a:off x="5303912" y="2996952"/>
            <a:ext cx="1512168" cy="369332"/>
          </a:xfrm>
          <a:prstGeom prst="rect">
            <a:avLst/>
          </a:prstGeom>
          <a:noFill/>
        </p:spPr>
        <p:txBody>
          <a:bodyPr wrap="square" rtlCol="0">
            <a:spAutoFit/>
          </a:bodyPr>
          <a:lstStyle/>
          <a:p>
            <a:r>
              <a:rPr lang="en-US" b="1" dirty="0"/>
              <a:t>Alignment </a:t>
            </a:r>
            <a:r>
              <a:rPr lang="en-US" baseline="30000" dirty="0"/>
              <a:t>6</a:t>
            </a:r>
            <a:endParaRPr lang="en-US" dirty="0"/>
          </a:p>
        </p:txBody>
      </p:sp>
      <p:cxnSp>
        <p:nvCxnSpPr>
          <p:cNvPr id="40" name="39 Conector recto de flecha"/>
          <p:cNvCxnSpPr>
            <a:cxnSpLocks/>
          </p:cNvCxnSpPr>
          <p:nvPr/>
        </p:nvCxnSpPr>
        <p:spPr>
          <a:xfrm flipH="1">
            <a:off x="4007770" y="4361360"/>
            <a:ext cx="706446" cy="48568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43 Conector recto de flecha"/>
          <p:cNvCxnSpPr>
            <a:cxnSpLocks/>
          </p:cNvCxnSpPr>
          <p:nvPr/>
        </p:nvCxnSpPr>
        <p:spPr>
          <a:xfrm>
            <a:off x="7073773" y="4390560"/>
            <a:ext cx="617240" cy="4841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7" name="TextBox 22"/>
          <p:cNvSpPr txBox="1"/>
          <p:nvPr/>
        </p:nvSpPr>
        <p:spPr>
          <a:xfrm>
            <a:off x="2930865" y="4556813"/>
            <a:ext cx="988767" cy="369332"/>
          </a:xfrm>
          <a:prstGeom prst="rect">
            <a:avLst/>
          </a:prstGeom>
          <a:noFill/>
        </p:spPr>
        <p:txBody>
          <a:bodyPr wrap="square" rtlCol="0">
            <a:spAutoFit/>
          </a:bodyPr>
          <a:lstStyle/>
          <a:p>
            <a:r>
              <a:rPr lang="en-US" b="1" dirty="0"/>
              <a:t>Fitness </a:t>
            </a:r>
            <a:r>
              <a:rPr lang="en-US" baseline="30000" dirty="0"/>
              <a:t>4</a:t>
            </a:r>
            <a:endParaRPr lang="en-US" b="1" dirty="0"/>
          </a:p>
        </p:txBody>
      </p:sp>
      <p:sp>
        <p:nvSpPr>
          <p:cNvPr id="48" name="TextBox 22"/>
          <p:cNvSpPr txBox="1"/>
          <p:nvPr/>
        </p:nvSpPr>
        <p:spPr>
          <a:xfrm>
            <a:off x="7870499" y="4556813"/>
            <a:ext cx="1447776" cy="369332"/>
          </a:xfrm>
          <a:prstGeom prst="rect">
            <a:avLst/>
          </a:prstGeom>
          <a:noFill/>
        </p:spPr>
        <p:txBody>
          <a:bodyPr wrap="square" rtlCol="0">
            <a:spAutoFit/>
          </a:bodyPr>
          <a:lstStyle/>
          <a:p>
            <a:r>
              <a:rPr lang="en-US" b="1" dirty="0"/>
              <a:t>Precision </a:t>
            </a:r>
            <a:r>
              <a:rPr lang="en-US" baseline="30000" dirty="0"/>
              <a:t>5</a:t>
            </a:r>
            <a:endParaRPr lang="en-US" dirty="0"/>
          </a:p>
        </p:txBody>
      </p:sp>
      <p:sp>
        <p:nvSpPr>
          <p:cNvPr id="49" name="48 CuadroTexto"/>
          <p:cNvSpPr txBox="1"/>
          <p:nvPr/>
        </p:nvSpPr>
        <p:spPr>
          <a:xfrm>
            <a:off x="1849477" y="4951907"/>
            <a:ext cx="3020442" cy="646331"/>
          </a:xfrm>
          <a:prstGeom prst="rect">
            <a:avLst/>
          </a:prstGeom>
          <a:noFill/>
        </p:spPr>
        <p:txBody>
          <a:bodyPr wrap="square" rtlCol="0">
            <a:spAutoFit/>
          </a:bodyPr>
          <a:lstStyle/>
          <a:p>
            <a:pPr algn="ctr"/>
            <a:r>
              <a:rPr lang="en-US" dirty="0"/>
              <a:t>How much behavior of the log</a:t>
            </a:r>
          </a:p>
          <a:p>
            <a:pPr algn="ctr"/>
            <a:r>
              <a:rPr lang="en-US" dirty="0"/>
              <a:t>is captured by the model?</a:t>
            </a:r>
          </a:p>
        </p:txBody>
      </p:sp>
      <p:sp>
        <p:nvSpPr>
          <p:cNvPr id="50" name="49 CuadroTexto"/>
          <p:cNvSpPr txBox="1"/>
          <p:nvPr/>
        </p:nvSpPr>
        <p:spPr>
          <a:xfrm>
            <a:off x="7174139" y="4964232"/>
            <a:ext cx="2681503" cy="646331"/>
          </a:xfrm>
          <a:prstGeom prst="rect">
            <a:avLst/>
          </a:prstGeom>
          <a:noFill/>
        </p:spPr>
        <p:txBody>
          <a:bodyPr wrap="square" rtlCol="0">
            <a:spAutoFit/>
          </a:bodyPr>
          <a:lstStyle/>
          <a:p>
            <a:pPr algn="ctr"/>
            <a:r>
              <a:rPr lang="en-US" dirty="0"/>
              <a:t>How accurate is the model</a:t>
            </a:r>
          </a:p>
          <a:p>
            <a:pPr algn="ctr"/>
            <a:r>
              <a:rPr lang="en-US" dirty="0"/>
              <a:t>describing the log?</a:t>
            </a:r>
          </a:p>
        </p:txBody>
      </p:sp>
      <p:sp>
        <p:nvSpPr>
          <p:cNvPr id="31" name="30 Llamada con línea 1"/>
          <p:cNvSpPr/>
          <p:nvPr/>
        </p:nvSpPr>
        <p:spPr>
          <a:xfrm>
            <a:off x="4431821" y="1817220"/>
            <a:ext cx="1990934" cy="796996"/>
          </a:xfrm>
          <a:prstGeom prst="borderCallout1">
            <a:avLst>
              <a:gd name="adj1" fmla="val 115784"/>
              <a:gd name="adj2" fmla="val 47048"/>
              <a:gd name="adj3" fmla="val 201539"/>
              <a:gd name="adj4" fmla="val 98266"/>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itchFamily="34" charset="0"/>
              <a:buChar char="•"/>
            </a:pPr>
            <a:r>
              <a:rPr lang="en-US" sz="1600" dirty="0"/>
              <a:t>Mismatch at the Log</a:t>
            </a:r>
          </a:p>
        </p:txBody>
      </p:sp>
      <p:sp>
        <p:nvSpPr>
          <p:cNvPr id="33" name="32 Llamada con línea 1"/>
          <p:cNvSpPr/>
          <p:nvPr/>
        </p:nvSpPr>
        <p:spPr>
          <a:xfrm>
            <a:off x="4884510" y="4741479"/>
            <a:ext cx="1990934" cy="811910"/>
          </a:xfrm>
          <a:prstGeom prst="borderCallout1">
            <a:avLst>
              <a:gd name="adj1" fmla="val -11357"/>
              <a:gd name="adj2" fmla="val 16429"/>
              <a:gd name="adj3" fmla="val -38160"/>
              <a:gd name="adj4" fmla="val 23628"/>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itchFamily="34" charset="0"/>
              <a:buChar char="•"/>
            </a:pPr>
            <a:r>
              <a:rPr lang="en-US" sz="1600" dirty="0"/>
              <a:t>Mismatch on the Model</a:t>
            </a:r>
          </a:p>
        </p:txBody>
      </p:sp>
      <p:sp>
        <p:nvSpPr>
          <p:cNvPr id="34" name="TextBox 24"/>
          <p:cNvSpPr txBox="1"/>
          <p:nvPr/>
        </p:nvSpPr>
        <p:spPr>
          <a:xfrm>
            <a:off x="1871682" y="3646025"/>
            <a:ext cx="1542373" cy="523220"/>
          </a:xfrm>
          <a:prstGeom prst="rect">
            <a:avLst/>
          </a:prstGeom>
          <a:noFill/>
        </p:spPr>
        <p:txBody>
          <a:bodyPr wrap="square" rtlCol="0">
            <a:spAutoFit/>
          </a:bodyPr>
          <a:lstStyle/>
          <a:p>
            <a:r>
              <a:rPr lang="en-US" sz="2800" b="1" dirty="0">
                <a:solidFill>
                  <a:schemeClr val="tx2"/>
                </a:solidFill>
              </a:rPr>
              <a:t>A  B  </a:t>
            </a:r>
            <a:r>
              <a:rPr lang="en-US" sz="2800" b="1" dirty="0" err="1">
                <a:solidFill>
                  <a:schemeClr val="tx2"/>
                </a:solidFill>
              </a:rPr>
              <a:t>B</a:t>
            </a:r>
            <a:r>
              <a:rPr lang="en-US" sz="2800" b="1" dirty="0">
                <a:solidFill>
                  <a:schemeClr val="tx2"/>
                </a:solidFill>
              </a:rPr>
              <a:t>  C </a:t>
            </a:r>
          </a:p>
        </p:txBody>
      </p:sp>
      <p:sp>
        <p:nvSpPr>
          <p:cNvPr id="35" name="TextBox 24"/>
          <p:cNvSpPr txBox="1"/>
          <p:nvPr/>
        </p:nvSpPr>
        <p:spPr>
          <a:xfrm>
            <a:off x="3324462" y="3646025"/>
            <a:ext cx="648293" cy="523220"/>
          </a:xfrm>
          <a:prstGeom prst="rect">
            <a:avLst/>
          </a:prstGeom>
          <a:noFill/>
        </p:spPr>
        <p:txBody>
          <a:bodyPr wrap="square" rtlCol="0">
            <a:spAutoFit/>
          </a:bodyPr>
          <a:lstStyle/>
          <a:p>
            <a:r>
              <a:rPr lang="en-US" sz="2800" b="1" dirty="0">
                <a:solidFill>
                  <a:schemeClr val="tx2"/>
                </a:solidFill>
              </a:rPr>
              <a:t>E</a:t>
            </a:r>
          </a:p>
        </p:txBody>
      </p:sp>
      <p:sp>
        <p:nvSpPr>
          <p:cNvPr id="41" name="TextBox 24"/>
          <p:cNvSpPr txBox="1"/>
          <p:nvPr/>
        </p:nvSpPr>
        <p:spPr>
          <a:xfrm>
            <a:off x="8185008" y="3646025"/>
            <a:ext cx="1352396" cy="523220"/>
          </a:xfrm>
          <a:prstGeom prst="rect">
            <a:avLst/>
          </a:prstGeom>
          <a:noFill/>
        </p:spPr>
        <p:txBody>
          <a:bodyPr wrap="square" rtlCol="0">
            <a:spAutoFit/>
          </a:bodyPr>
          <a:lstStyle/>
          <a:p>
            <a:r>
              <a:rPr lang="en-US" sz="2800" b="1" dirty="0">
                <a:solidFill>
                  <a:schemeClr val="tx2"/>
                </a:solidFill>
              </a:rPr>
              <a:t>A  B</a:t>
            </a:r>
          </a:p>
        </p:txBody>
      </p:sp>
      <p:sp>
        <p:nvSpPr>
          <p:cNvPr id="42" name="TextBox 24"/>
          <p:cNvSpPr txBox="1"/>
          <p:nvPr/>
        </p:nvSpPr>
        <p:spPr>
          <a:xfrm>
            <a:off x="8923542" y="3646025"/>
            <a:ext cx="1296587" cy="523220"/>
          </a:xfrm>
          <a:prstGeom prst="rect">
            <a:avLst/>
          </a:prstGeom>
          <a:noFill/>
        </p:spPr>
        <p:txBody>
          <a:bodyPr wrap="square" rtlCol="0">
            <a:spAutoFit/>
          </a:bodyPr>
          <a:lstStyle/>
          <a:p>
            <a:r>
              <a:rPr lang="en-US" sz="2800" b="1" dirty="0">
                <a:solidFill>
                  <a:schemeClr val="tx2"/>
                </a:solidFill>
              </a:rPr>
              <a:t>C  D  E</a:t>
            </a:r>
          </a:p>
        </p:txBody>
      </p:sp>
      <p:sp>
        <p:nvSpPr>
          <p:cNvPr id="65" name="36 Cheurón"/>
          <p:cNvSpPr/>
          <p:nvPr/>
        </p:nvSpPr>
        <p:spPr>
          <a:xfrm>
            <a:off x="5678580" y="3985377"/>
            <a:ext cx="161478" cy="216024"/>
          </a:xfrm>
          <a:prstGeom prst="chevro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4976598" y="3391318"/>
            <a:ext cx="2090108" cy="965910"/>
            <a:chOff x="4976598" y="3391318"/>
            <a:chExt cx="2090108" cy="965910"/>
          </a:xfrm>
        </p:grpSpPr>
        <p:cxnSp>
          <p:nvCxnSpPr>
            <p:cNvPr id="61" name="21 Conector recto"/>
            <p:cNvCxnSpPr>
              <a:cxnSpLocks/>
            </p:cNvCxnSpPr>
            <p:nvPr/>
          </p:nvCxnSpPr>
          <p:spPr>
            <a:xfrm>
              <a:off x="4976598" y="3869478"/>
              <a:ext cx="209010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62" name="23 Conector recto"/>
            <p:cNvCxnSpPr>
              <a:cxnSpLocks/>
            </p:cNvCxnSpPr>
            <p:nvPr/>
          </p:nvCxnSpPr>
          <p:spPr>
            <a:xfrm>
              <a:off x="5568896" y="3398166"/>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63" name="27 Conector recto"/>
            <p:cNvCxnSpPr>
              <a:cxnSpLocks/>
            </p:cNvCxnSpPr>
            <p:nvPr/>
          </p:nvCxnSpPr>
          <p:spPr>
            <a:xfrm>
              <a:off x="5931279" y="3401804"/>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64" name="31 Conector recto"/>
            <p:cNvCxnSpPr>
              <a:cxnSpLocks/>
            </p:cNvCxnSpPr>
            <p:nvPr/>
          </p:nvCxnSpPr>
          <p:spPr>
            <a:xfrm>
              <a:off x="5234255" y="339704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66" name="28 Conector recto"/>
            <p:cNvCxnSpPr>
              <a:cxnSpLocks/>
            </p:cNvCxnSpPr>
            <p:nvPr/>
          </p:nvCxnSpPr>
          <p:spPr>
            <a:xfrm>
              <a:off x="6312220" y="3391318"/>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67" name="29 Conector recto"/>
            <p:cNvCxnSpPr>
              <a:cxnSpLocks/>
            </p:cNvCxnSpPr>
            <p:nvPr/>
          </p:nvCxnSpPr>
          <p:spPr>
            <a:xfrm>
              <a:off x="6687833" y="3397049"/>
              <a:ext cx="1" cy="955424"/>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68" name="37 Cheurón"/>
          <p:cNvSpPr/>
          <p:nvPr/>
        </p:nvSpPr>
        <p:spPr>
          <a:xfrm>
            <a:off x="6430103" y="3526923"/>
            <a:ext cx="144016" cy="21602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3" name="Picture 72"/>
          <p:cNvPicPr>
            <a:picLocks noChangeAspect="1"/>
          </p:cNvPicPr>
          <p:nvPr/>
        </p:nvPicPr>
        <p:blipFill>
          <a:blip r:embed="rId6"/>
          <a:stretch>
            <a:fillRect/>
          </a:stretch>
        </p:blipFill>
        <p:spPr>
          <a:xfrm>
            <a:off x="10948132" y="365125"/>
            <a:ext cx="953721" cy="953721"/>
          </a:xfrm>
          <a:prstGeom prst="rect">
            <a:avLst/>
          </a:prstGeom>
        </p:spPr>
      </p:pic>
      <p:sp>
        <p:nvSpPr>
          <p:cNvPr id="32" name="Footer Placeholder 5"/>
          <p:cNvSpPr txBox="1">
            <a:spLocks/>
          </p:cNvSpPr>
          <p:nvPr/>
        </p:nvSpPr>
        <p:spPr>
          <a:xfrm>
            <a:off x="838199" y="6356350"/>
            <a:ext cx="105102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4. </a:t>
            </a:r>
            <a:r>
              <a:rPr lang="en-US" dirty="0" err="1"/>
              <a:t>Adriansyah</a:t>
            </a:r>
            <a:r>
              <a:rPr lang="en-US" dirty="0"/>
              <a:t>, A. et al.. Conformance checking using cost-based fitness analysis. In </a:t>
            </a:r>
            <a:r>
              <a:rPr lang="en-US" i="1" dirty="0"/>
              <a:t>Enterprise Distributed Object Computing Conference (EDOC), 2011</a:t>
            </a:r>
            <a:endParaRPr lang="en-US" dirty="0"/>
          </a:p>
          <a:p>
            <a:pPr algn="l"/>
            <a:r>
              <a:rPr lang="en-US" dirty="0"/>
              <a:t>5. </a:t>
            </a:r>
            <a:r>
              <a:rPr lang="en-US" dirty="0" err="1"/>
              <a:t>Adriansyah</a:t>
            </a:r>
            <a:r>
              <a:rPr lang="en-US" dirty="0"/>
              <a:t>, A. et al. (2015). Measuring precision of modeled behavior. </a:t>
            </a:r>
            <a:r>
              <a:rPr lang="en-US" i="1" dirty="0"/>
              <a:t>Information systems and e-Business Management</a:t>
            </a:r>
            <a:r>
              <a:rPr lang="en-US" dirty="0"/>
              <a:t>, </a:t>
            </a:r>
            <a:r>
              <a:rPr lang="en-US" i="1" dirty="0"/>
              <a:t>13</a:t>
            </a:r>
            <a:r>
              <a:rPr lang="en-US" dirty="0"/>
              <a:t>(1), 37-67.</a:t>
            </a:r>
          </a:p>
          <a:p>
            <a:pPr algn="l"/>
            <a:r>
              <a:rPr lang="en-US" dirty="0"/>
              <a:t>6. Van der Aalst, W. et al. (2012). Replaying history on process models for conformance checking and performance analysis. </a:t>
            </a:r>
          </a:p>
          <a:p>
            <a:pPr algn="l"/>
            <a:endParaRPr lang="en-US" dirty="0"/>
          </a:p>
          <a:p>
            <a:pPr algn="l"/>
            <a:endParaRPr lang="en-US" dirty="0"/>
          </a:p>
        </p:txBody>
      </p:sp>
    </p:spTree>
    <p:custDataLst>
      <p:tags r:id="rId1"/>
    </p:custDataLst>
    <p:extLst>
      <p:ext uri="{BB962C8B-B14F-4D97-AF65-F5344CB8AC3E}">
        <p14:creationId xmlns:p14="http://schemas.microsoft.com/office/powerpoint/2010/main" val="3529149571"/>
      </p:ext>
    </p:extLst>
  </p:cSld>
  <p:clrMapOvr>
    <a:masterClrMapping/>
  </p:clrMapOvr>
  <mc:AlternateContent xmlns:mc="http://schemas.openxmlformats.org/markup-compatibility/2006" xmlns:p14="http://schemas.microsoft.com/office/powerpoint/2010/main">
    <mc:Choice Requires="p14">
      <p:transition spd="slow" p14:dur="2000" advTm="95085"/>
    </mc:Choice>
    <mc:Fallback xmlns="">
      <p:transition spd="slow" advTm="950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1.25E-6 4.07407E-6 L 0.27292 -0.03959 " pathEditMode="relative" rAng="0" ptsTypes="AA">
                                      <p:cBhvr>
                                        <p:cTn id="9" dur="2000" fill="hold"/>
                                        <p:tgtEl>
                                          <p:spTgt spid="35"/>
                                        </p:tgtEl>
                                        <p:attrNameLst>
                                          <p:attrName>ppt_x</p:attrName>
                                          <p:attrName>ppt_y</p:attrName>
                                        </p:attrNameLst>
                                      </p:cBhvr>
                                      <p:rCtr x="13646" y="-1991"/>
                                    </p:animMotion>
                                  </p:childTnLst>
                                </p:cTn>
                              </p:par>
                              <p:par>
                                <p:cTn id="10" presetID="42" presetClass="path" presetSubtype="0" accel="50000" decel="50000" fill="hold" grpId="0" nodeType="withEffect">
                                  <p:stCondLst>
                                    <p:cond delay="0"/>
                                  </p:stCondLst>
                                  <p:childTnLst>
                                    <p:animMotion origin="layout" path="M 3.125E-6 4.07407E-6 L 0.24101 -0.0419 " pathEditMode="relative" rAng="0" ptsTypes="AA">
                                      <p:cBhvr>
                                        <p:cTn id="11" dur="2000" fill="hold"/>
                                        <p:tgtEl>
                                          <p:spTgt spid="34"/>
                                        </p:tgtEl>
                                        <p:attrNameLst>
                                          <p:attrName>ppt_x</p:attrName>
                                          <p:attrName>ppt_y</p:attrName>
                                        </p:attrNameLst>
                                      </p:cBhvr>
                                      <p:rCtr x="12044" y="-2106"/>
                                    </p:animMotion>
                                  </p:childTnLst>
                                </p:cTn>
                              </p:par>
                              <p:par>
                                <p:cTn id="12" presetID="42" presetClass="path" presetSubtype="0" accel="50000" decel="50000" fill="hold" grpId="0" nodeType="withEffect">
                                  <p:stCondLst>
                                    <p:cond delay="0"/>
                                  </p:stCondLst>
                                  <p:childTnLst>
                                    <p:animMotion origin="layout" path="M -2.91667E-6 4.07407E-6 L -0.27643 0.03217 " pathEditMode="relative" rAng="0" ptsTypes="AA">
                                      <p:cBhvr>
                                        <p:cTn id="13" dur="2000" fill="hold"/>
                                        <p:tgtEl>
                                          <p:spTgt spid="41"/>
                                        </p:tgtEl>
                                        <p:attrNameLst>
                                          <p:attrName>ppt_x</p:attrName>
                                          <p:attrName>ppt_y</p:attrName>
                                        </p:attrNameLst>
                                      </p:cBhvr>
                                      <p:rCtr x="-13828" y="1597"/>
                                    </p:animMotion>
                                  </p:childTnLst>
                                </p:cTn>
                              </p:par>
                              <p:par>
                                <p:cTn id="14" presetID="42" presetClass="path" presetSubtype="0" accel="50000" decel="50000" fill="hold" grpId="0" nodeType="withEffect">
                                  <p:stCondLst>
                                    <p:cond delay="0"/>
                                  </p:stCondLst>
                                  <p:childTnLst>
                                    <p:animMotion origin="layout" path="M 3.95833E-6 4.07407E-6 L -0.24584 0.03217 " pathEditMode="relative" rAng="0" ptsTypes="AA">
                                      <p:cBhvr>
                                        <p:cTn id="15" dur="2000" fill="hold"/>
                                        <p:tgtEl>
                                          <p:spTgt spid="42"/>
                                        </p:tgtEl>
                                        <p:attrNameLst>
                                          <p:attrName>ppt_x</p:attrName>
                                          <p:attrName>ppt_y</p:attrName>
                                        </p:attrNameLst>
                                      </p:cBhvr>
                                      <p:rCtr x="-12292" y="1597"/>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31" grpId="0" animBg="1"/>
      <p:bldP spid="31" grpId="1" animBg="1"/>
      <p:bldP spid="33" grpId="0" animBg="1"/>
      <p:bldP spid="33" grpId="1" animBg="1"/>
      <p:bldP spid="34" grpId="0"/>
      <p:bldP spid="35" grpId="0"/>
      <p:bldP spid="41" grpId="0"/>
      <p:bldP spid="42" grpId="0"/>
      <p:bldP spid="65" grpId="0" animBg="1"/>
      <p:bldP spid="6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5|17.2|77.7"/>
</p:tagLst>
</file>

<file path=ppt/tags/tag2.xml><?xml version="1.0" encoding="utf-8"?>
<p:tagLst xmlns:a="http://schemas.openxmlformats.org/drawingml/2006/main" xmlns:r="http://schemas.openxmlformats.org/officeDocument/2006/relationships" xmlns:p="http://schemas.openxmlformats.org/presentationml/2006/main">
  <p:tag name="TIMING" val="|23.6|48.6"/>
</p:tagLst>
</file>

<file path=ppt/tags/tag3.xml><?xml version="1.0" encoding="utf-8"?>
<p:tagLst xmlns:a="http://schemas.openxmlformats.org/drawingml/2006/main" xmlns:r="http://schemas.openxmlformats.org/officeDocument/2006/relationships" xmlns:p="http://schemas.openxmlformats.org/presentationml/2006/main">
  <p:tag name="TIMING" val="|26|0.7"/>
</p:tagLst>
</file>

<file path=ppt/tags/tag4.xml><?xml version="1.0" encoding="utf-8"?>
<p:tagLst xmlns:a="http://schemas.openxmlformats.org/drawingml/2006/main" xmlns:r="http://schemas.openxmlformats.org/officeDocument/2006/relationships" xmlns:p="http://schemas.openxmlformats.org/presentationml/2006/main">
  <p:tag name="TIMING" val="|35.1|10.5|11.3|1.6"/>
</p:tagLst>
</file>

<file path=ppt/tags/tag5.xml><?xml version="1.0" encoding="utf-8"?>
<p:tagLst xmlns:a="http://schemas.openxmlformats.org/drawingml/2006/main" xmlns:r="http://schemas.openxmlformats.org/officeDocument/2006/relationships" xmlns:p="http://schemas.openxmlformats.org/presentationml/2006/main">
  <p:tag name="TIMING" val="|10.7"/>
</p:tagLst>
</file>

<file path=ppt/tags/tag6.xml><?xml version="1.0" encoding="utf-8"?>
<p:tagLst xmlns:a="http://schemas.openxmlformats.org/drawingml/2006/main" xmlns:r="http://schemas.openxmlformats.org/officeDocument/2006/relationships" xmlns:p="http://schemas.openxmlformats.org/presentationml/2006/main">
  <p:tag name="TIMING" val="|28.8|7.8"/>
</p:tagLst>
</file>

<file path=ppt/tags/tag7.xml><?xml version="1.0" encoding="utf-8"?>
<p:tagLst xmlns:a="http://schemas.openxmlformats.org/drawingml/2006/main" xmlns:r="http://schemas.openxmlformats.org/officeDocument/2006/relationships" xmlns:p="http://schemas.openxmlformats.org/presentationml/2006/main">
  <p:tag name="TIMING" val="|23.8|2.6"/>
</p:tagLst>
</file>

<file path=ppt/tags/tag8.xml><?xml version="1.0" encoding="utf-8"?>
<p:tagLst xmlns:a="http://schemas.openxmlformats.org/drawingml/2006/main" xmlns:r="http://schemas.openxmlformats.org/officeDocument/2006/relationships" xmlns:p="http://schemas.openxmlformats.org/presentationml/2006/main">
  <p:tag name="TIMING" val="|1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TotalTime>
  <Words>4125</Words>
  <Application>Microsoft Office PowerPoint</Application>
  <PresentationFormat>Widescreen</PresentationFormat>
  <Paragraphs>348</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Recomposing Conformance Checking</vt:lpstr>
      <vt:lpstr>Outline</vt:lpstr>
      <vt:lpstr>Theoretical framework: Conformance </vt:lpstr>
      <vt:lpstr>Outline</vt:lpstr>
      <vt:lpstr>Process Mining</vt:lpstr>
      <vt:lpstr>Process Mining</vt:lpstr>
      <vt:lpstr>Process Mining</vt:lpstr>
      <vt:lpstr>Process Mining</vt:lpstr>
      <vt:lpstr>Theoretical framework: Alignment</vt:lpstr>
      <vt:lpstr>Problem: Conformance in the large</vt:lpstr>
      <vt:lpstr>Proposed solution: Divide and conquer</vt:lpstr>
      <vt:lpstr>Research questions</vt:lpstr>
      <vt:lpstr>Four main challenges</vt:lpstr>
      <vt:lpstr>A note on decomposition techniques…</vt:lpstr>
      <vt:lpstr>Four main challenges</vt:lpstr>
      <vt:lpstr>Proposed solution: Border agreement</vt:lpstr>
      <vt:lpstr>Proposed solution: Border agreement</vt:lpstr>
      <vt:lpstr>Proposed solution: Border agreement</vt:lpstr>
      <vt:lpstr>Proposed solution: Border agreement</vt:lpstr>
      <vt:lpstr>Proposed solution: Recomposition framework</vt:lpstr>
      <vt:lpstr>Four main challenges</vt:lpstr>
      <vt:lpstr>Proposed solution: Time</vt:lpstr>
      <vt:lpstr>Implementation</vt:lpstr>
      <vt:lpstr>Four main challenges</vt:lpstr>
      <vt:lpstr>Proposed solution: Limitations</vt:lpstr>
      <vt:lpstr>Proposed solution: Contributions</vt:lpstr>
      <vt:lpstr>Current state of investigation</vt:lpstr>
      <vt:lpstr>Current state of investigation</vt:lpstr>
      <vt:lpstr>End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Decomposed Conformance Checking in the Big Data era</dc:title>
  <dc:creator>Jonathan Lee</dc:creator>
  <cp:lastModifiedBy>Jonathan Lee</cp:lastModifiedBy>
  <cp:revision>282</cp:revision>
  <dcterms:created xsi:type="dcterms:W3CDTF">2017-04-08T14:36:12Z</dcterms:created>
  <dcterms:modified xsi:type="dcterms:W3CDTF">2018-01-19T11:26:06Z</dcterms:modified>
</cp:coreProperties>
</file>