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910C06-FA77-4C91-A6B0-62473131E50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SPECT is a type of nuclear imaging test that shows how blood flows to tissues and organs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Myocardial Perfusion SPECT specifically used to evaluate blood flow to the heart muscle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Helps in diagnosing various heart conditions, such as coronary artery disease, and assessing heart muscle damage after a heart attack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Simulated Gated myocardial Perfusion SPECT simulates the heart’s pumping action (gating) to provide detailed images of the heart’s blood flow during different phases of the heart beat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are numerous software programs that are used to derive quantitative information from gated myocardial perfusion SPECT. Some of these measurements include: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8C0CE7-CDAB-4007-B8BD-E11EC97BAE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E9F810-7A8A-4E47-AFEA-CB8737887E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785DDDD-0617-42C5-B257-95E131F29AE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480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Development of a new Python-based cardiac phantom for myocardial SPECT imaging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My Thoughts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What is SPECT?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Single Photon Emission Computed Topography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Helps in cardiac imaging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Anthropomorphic Human Phantoms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Objects that simulate human tissues and organs to test and calibrate imaging devices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Used in nuclear medicine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Image acquisition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Reconstruction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Calibration, etc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Types of Phantoms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Numerical Phantoms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Stylized Phantoms: Use mathematical equations to represent human anatomy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Analytical geometries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Voxel Phantoms: Use 3D imaging techniques like MRI or CT scans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More realistic, derived from human patients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Non-numerical phantoms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Physical 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Quantitative Measurments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745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End Diastolic Volume(EDV)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Volume of blood in the left ventricle at the end of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filling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End-Systolic Volume (ESV)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Volume of blood in the left ventricle after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contraction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Ejection Fraction(EF)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Percentage of blood pumped out of the left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ventricle during each heartbeat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Phase Analysis, Wall Thickening Motion,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Perfusion Parameters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Various measures of heart function and blood 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Defect Extent and Severity, Stress and Rest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Scores, Total Perfusion Deficit(TPD)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Assessment of areas with poor blood flow and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overall heart health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Current Cardiac Phantoms limited in realism and flexibility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Stylized Phantoms lack detail of anatomical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Voxel Phantoms are rigid and less flexible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Study Aim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Design a computational cardiac phantom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Simulate interfering Parameters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Accurate phantom for validating and improving the quantitative analysis software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Computational Phantom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Versatile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Enhanced Accuracy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Why use Python?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High-Level programming language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Easy Syntaxes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Flexibility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More advantages over other languages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Python Libraries Used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NumPy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SciPy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LibreOffice/24.2.3.2$MacOSX_AARCH64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2024-06-03T19:41:53Z</dcterms:created>
  <dc:creator/>
  <dc:description/>
  <dc:language>en-US</dc:language>
  <cp:lastModifiedBy/>
  <dcterms:modified xsi:type="dcterms:W3CDTF">2024-06-03T20:24:27Z</dcterms:modified>
  <cp:revision>7</cp:revision>
  <dc:subject/>
  <dc:title/>
</cp:coreProperties>
</file>