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5.svg" ContentType="image/svg"/>
  <Override PartName="/ppt/media/image6.png" ContentType="image/png"/>
  <Override PartName="/ppt/media/image14.png" ContentType="image/png"/>
  <Override PartName="/ppt/media/image15.png" ContentType="image/png"/>
  <Override PartName="/ppt/media/image7.png" ContentType="image/png"/>
  <Override PartName="/ppt/media/image16.png" ContentType="image/png"/>
  <Override PartName="/ppt/media/image8.png" ContentType="image/png"/>
  <Override PartName="/ppt/media/image10.png" ContentType="image/png"/>
  <Override PartName="/ppt/media/image2.png" ContentType="image/png"/>
  <Override PartName="/ppt/media/image4.png" ContentType="image/png"/>
  <Override PartName="/ppt/media/image12.png" ContentType="image/png"/>
  <Override PartName="/ppt/media/image9.svg" ContentType="image/svg"/>
  <Override PartName="/ppt/media/image11.png" ContentType="image/png"/>
  <Override PartName="/ppt/media/image3.png" ContentType="image/png"/>
  <Override PartName="/ppt/media/image1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AE34B43-98D5-44F9-BF7B-F605EE8E43D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200" cy="376992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change graphic color manually,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sort spacer arrays by length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highlight identical CRISPRs by red borders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Visualized CRISPRs of 12 C.  Coli strains which where predicted by CRISPRCasFinder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200" cy="376992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generate histograms for direct repeats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Similar for the Spacer count across strains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inspect details of the plots using commands in the menu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  <a:ln w="0">
            <a:noFill/>
          </a:ln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CrisprViz  is labeled C in the image, CrisprVi is labeled A and B, A and B is more flexible and provides more detailed visualization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very innovative tool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addresses gap in visualization and analysis of Crispr sequences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533880" y="764280"/>
            <a:ext cx="6703920" cy="3771000"/>
          </a:xfrm>
          <a:prstGeom prst="rect">
            <a:avLst/>
          </a:prstGeom>
          <a:ln w="0">
            <a:noFill/>
          </a:ln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What does CRISPR stand for?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Where is it found?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 regions that contain short repetitive DNA sequences interspaced with unique sequences called spacers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originally discovered as a defense mechanism against viral infections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stores the genetic information about past viral encounters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CRISPR-Cas9?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proteins (enzymes) involved in the CRISPR immune response.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200" cy="3769920"/>
          </a:xfrm>
          <a:prstGeom prst="rect">
            <a:avLst/>
          </a:prstGeom>
          <a:ln w="0">
            <a:noFill/>
          </a:ln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Cas9 protein.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be programmed with a small RNA molecule to guide it to the specific DNA sequence, where it cuts the DNA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Molecular scissors.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Adapted as a genome editing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200" cy="3769920"/>
          </a:xfrm>
          <a:prstGeom prst="rect">
            <a:avLst/>
          </a:prstGeom>
          <a:ln w="0">
            <a:noFill/>
          </a:ln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need for tools to visualize sequences of direct repeats and spacers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CrisprStudio and CRISPRFinder are examples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tools lack: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interactivity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 user friendly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complex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limited in visualization, CRISPRStudio only present spacers graphically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successfully develop a python package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6E8999-8C90-4899-8111-C43BA8553B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934E81-3C72-4382-81AE-9D4D3B2C1E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3E219D-6E76-4FBB-BDFE-8CCCCCCDCDE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D4B470-B2CD-4E1E-B3C6-2746FC8847B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sv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CrisprVi: a software for visualizing and analyzing CRISPR sequences of prokaryotes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3886200" y="468288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John Wesley Mathis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ECE/SSE 591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User can customize graphics for DRs/spacers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77480" y="1326600"/>
            <a:ext cx="4394160" cy="278676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4773240" y="1600200"/>
            <a:ext cx="5283720" cy="228456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648360" y="1371600"/>
            <a:ext cx="8723880" cy="42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-238320"/>
            <a:ext cx="10742760" cy="187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Perform statistical analysis of the DRs/spacers on selected strains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85800" y="1640160"/>
            <a:ext cx="6170760" cy="384480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849240" y="1595160"/>
            <a:ext cx="6007320" cy="38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More Detailed Visualization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1600200"/>
            <a:ext cx="10080000" cy="384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My Thoughts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6" name=""/>
          <p:cNvGraphicFramePr/>
          <p:nvPr/>
        </p:nvGraphicFramePr>
        <p:xfrm>
          <a:off x="228600" y="1390320"/>
          <a:ext cx="9600840" cy="3915720"/>
        </p:xfrm>
        <a:graphic>
          <a:graphicData uri="http://schemas.openxmlformats.org/drawingml/2006/table">
            <a:tbl>
              <a:tblPr/>
              <a:tblGrid>
                <a:gridCol w="2399400"/>
                <a:gridCol w="2399400"/>
                <a:gridCol w="2399400"/>
                <a:gridCol w="240300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CrisprVi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CRISPRviz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CRISPRStudio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 of DRs and Spacers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(Only Spacers)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Customization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Limited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Interactive GUI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Statistical Analysis Tools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Accepts outputs from various CRISPR Finding tools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(MinCED only)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Flexibility in CRISPR detection methods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Ability to change visualization settings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Efficiency (Data Loading Speed)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Biopython. (n.d.). Biopython logo. Retrieved from https://biopython.org/wiki/logo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Jia, B., Zhang, X., Jiang, Q., Wang, Z., Zhang, Y., Hu, Y., &amp; Wang, Y. (2022). CrisprVi: a software for visulaizing and analyzing CRISPR sequences of prokaryotes.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</a:rPr>
              <a:t>BMC Bioinformatics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, 23(1), 257. https://doi.org/10.1186/s12859-022-04716-9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Matplotlib developers. (n.d.). Matplotlib logo. Retrieved from https://matplotlib.org/stable/gallery/misc/logos2.html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NumPy developers. (n.d.). NumPy logo. Retrieved from https://github/com/numpy/numpy/tree/main/branding/logo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pandas development team. (n.d.). Pandas logo. Retrieved from https://pandas.pydata.org/about/citing.html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Python Software Foundation. (n.d.). Python logo. Retrieved from https://www.python.org/community/logos/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Seaborn developers. (n.d.). Seaborn logo. Retrieved from https://seaborn.pydata.org/citing.html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Splettstoesser, T. (n.d.). Cas9 protein structure [Image]. Wikimedia Commons. Retrieved from https://en.wikipedia.org/wiki/Cas9#/media/File:Cas9_5AXW.png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CRISPR?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Clustered Regularly Interspaced Short Palindromic Repeats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Natural defense mechanism in bacterial immune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CRISPR regions contain short, repetitive DNA sequences interspaced with unique sequences called spacers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CRISPR is used to store genetic info from past viral infection and recognize and destroy invading viruses in subsequent encounters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Cas?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CRISPR-Cas System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CRISPR-associated (Cas)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Proteins essential for bacterial adaptive immunity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1527480" y="914400"/>
            <a:ext cx="6700680" cy="479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Problem with CRISPR Visualization and Analysis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5555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Comprehensive Tools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Investigate loci and sequences of DRs and spacers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Existing tools: CRT, PILER-CR, CRISPRFinder, etc.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Limitations of Current Tools: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Lack interactive and user-friendly visualization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Complexity and non-interactivity of Excel macros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Over-reliance on specific detection tools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Confusing visual outputs with complex datasets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Gap in the market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Need for an all-in-one tool to visualize, manipulate, and analyze CRISPR arrays effectively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Why use Python?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980960" cy="415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Extensive Bioinformatics libraries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Biopython: sequence analysis and data manipulation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Pandas: efficient data handling and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Matplotlib &amp; Seaborn: powerful data visualization tools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Seamless integration with existing bioinformatics tools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Large, active community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Capable of handling large datasets efficiently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8195760" y="228600"/>
            <a:ext cx="1318680" cy="15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Python Libraries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29560" y="1326600"/>
            <a:ext cx="4041000" cy="39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Biopython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 sequence analysis and manipulation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Pandas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: efficient data organization and management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NumPy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: handling large datasets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Matplotlib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: creating visuals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Seaborn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: high-level statistical graphics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7772400" y="990720"/>
            <a:ext cx="2055960" cy="137016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572000" y="2057400"/>
            <a:ext cx="2284560" cy="925200"/>
          </a:xfrm>
          <a:prstGeom prst="rect">
            <a:avLst/>
          </a:prstGeom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4"/>
          <a:stretch/>
        </p:blipFill>
        <p:spPr>
          <a:xfrm>
            <a:off x="7086600" y="2778120"/>
            <a:ext cx="2741760" cy="1232280"/>
          </a:xfrm>
          <a:prstGeom prst="rect">
            <a:avLst/>
          </a:prstGeom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5"/>
          <a:stretch/>
        </p:blipFill>
        <p:spPr>
          <a:xfrm>
            <a:off x="4960800" y="4114800"/>
            <a:ext cx="2352960" cy="46908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8229600" y="4293720"/>
            <a:ext cx="1141560" cy="137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52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GUI Overview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1371600"/>
            <a:ext cx="10080000" cy="425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LibreOffice/24.2.3.2$MacOSX_AARCH64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2024-06-02T14:29:43Z</dcterms:created>
  <dc:creator/>
  <dc:description/>
  <dc:language>en-US</dc:language>
  <cp:lastModifiedBy/>
  <dcterms:modified xsi:type="dcterms:W3CDTF">2024-06-06T17:39:02Z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