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5.svg" ContentType="image/svg"/>
  <Override PartName="/ppt/media/image6.png" ContentType="image/png"/>
  <Override PartName="/ppt/media/image4.png" ContentType="image/png"/>
  <Override PartName="/ppt/media/image8.png" ContentType="image/png"/>
  <Override PartName="/ppt/media/image7.png" ContentType="image/png"/>
  <Override PartName="/ppt/media/image9.svg" ContentType="image/sv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69E11D-C1C1-4045-8630-0D50561F50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04B98-471B-490F-8A71-C43E074956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8FD2EAA-C413-481F-A52B-1CF4E114965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CrisprVi: a software for visualizing and analyzing CRISPR sequences of prokaryotes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CRISPR-Cas?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CRISPR-Cas System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Clustered Regularly Interspaced Short Palindromic Repeats-CRISPR-associated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Powerful gene editing tool  to make precise changes in DNA of living organisms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Essential for bacterial adaptive immunity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1527480" y="914400"/>
            <a:ext cx="670212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Problem with CRISPR Visualization and 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13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Comprehensive 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Investigate loci and sequences of DRs and spacers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Existing tools: CRT, PILER-CR, CRISPRFinder, etc.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Limitations of Current Tools: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Lack interactive and user-friendly visualization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Complexity and non-interactivity of Excel macros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Over-reliance on specific detection tools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Confusing visual outputs with complex datasets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Gap in the market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Need for an all-in-one tool to visualize, manipulate, and analyze CRISPR arrays effectively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use Python?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9824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Extensive Bioinformatics libraries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Biopython: sequence analysis and data manipulation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Pandas: efficient data handling and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Matplotlib &amp; Seaborn: powerful data visualization tools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Seamless integration with existing bioinformatics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Large, active community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Capable of handling large datasets efficiently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 rot="18000">
            <a:off x="8233200" y="231840"/>
            <a:ext cx="1369800" cy="136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Python Libraries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29560" y="1326600"/>
            <a:ext cx="40424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Biopython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sequence analysis and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Pandas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ingFang SC"/>
              </a:rPr>
              <a:t>: efficient data organization and management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NumPy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handling large datasets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Matplotlib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creating visuals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Seaborn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high-level statistical graphics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7772400" y="990720"/>
            <a:ext cx="2057400" cy="137160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572000" y="2057400"/>
            <a:ext cx="2286000" cy="92664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4"/>
          <a:stretch/>
        </p:blipFill>
        <p:spPr>
          <a:xfrm>
            <a:off x="7086600" y="2778120"/>
            <a:ext cx="2743200" cy="123372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5"/>
          <a:stretch/>
        </p:blipFill>
        <p:spPr>
          <a:xfrm>
            <a:off x="4960800" y="4114800"/>
            <a:ext cx="2354400" cy="47052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229600" y="4293720"/>
            <a:ext cx="1143000" cy="13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Successful development of a graphically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interactive software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User can customize graphics for DRs/spacers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User can perform statistical analysis of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DRs/spacers on selected strains of interest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Flexible: allows user to choose CRISPR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Address a gap in bioinformatics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Python ensures it is user-friendly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Contributes to advancements in genetic research and biotechnology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Jia, B., Zhang, X., Jiang, Q., Wang, Z., Zhang, Y., Hu, Y., &amp; Wang, Y. (2022). CrisprVi: a software for visulaizing and analyzing CRISPR sequences of prokaryotes.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</a:rPr>
              <a:t>BMC Bioinformatics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, 23(1), 257. https://doi.org/10.1186/s12859-022-04716-9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2024-06-02T14:29:43Z</dcterms:created>
  <dc:creator/>
  <dc:description/>
  <dc:language>en-US</dc:language>
  <cp:lastModifiedBy/>
  <dcterms:modified xsi:type="dcterms:W3CDTF">2024-06-02T15:51:56Z</dcterms:modified>
  <cp:revision>12</cp:revision>
  <dc:subject/>
  <dc:title/>
</cp:coreProperties>
</file>