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5.png" ContentType="image/png"/>
  <Override PartName="/ppt/media/image4.png" ContentType="image/png"/>
  <Override PartName="/ppt/media/image6.svg" ContentType="image/sv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2ACFAB4-BF85-4D6A-BFC6-529A8EF112E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  <a:ln w="0">
            <a:noFill/>
          </a:ln>
        </p:spPr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SPECT is a type of nuclear imaging test that shows how blood flows to tissues and organs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Myocardial Perfusion SPECT specifically used to evaluate blood flow to the heart muscle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Helps in diagnosing various heart conditions, such as coronary artery disease, and assessing heart muscle damage after a heart attack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Simulated Gated myocardial Perfusion SPECT simulates the heart’s pumping action (gating) to provide detailed images of the heart’s blood flow during different phases of the heart beat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are numerous software programs that are used to derive quantitative information from gated myocardial perfusion SPECT. Some of these measurements include: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F3BCCE-1BCD-4E1F-A5E2-D1591235CD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1C81A0-C35C-4264-9583-023A8CE8AB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E11313-84CC-4DEC-AACC-18189EDCCEC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77D2A3-2F39-4BD3-BC6E-652D740AB17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48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Development of a new Python-based cardiac phantom for myocardial SPECT imaging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85800" y="1364040"/>
            <a:ext cx="7651800" cy="389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828800" y="1098720"/>
            <a:ext cx="649980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My Thoughts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is SPECT?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Single Photon Emission Computed Topography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Helps in cardiac imaging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Anthropomorphic Human Phantoms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Objects that simulate human tissues and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organs to test and calibrate imaging devices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Used in nuclear medicine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Image acquisition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Reconstruction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Calibration, etc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Types of Phantoms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228600" y="1326600"/>
            <a:ext cx="54396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Numerical Phantoms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Stylized Phantoms: Use mathematical equations to represent human anatomy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Analytical geometries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Voxel Phantoms: Use 3D imaging techniques like MRI or CT scans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More realistic, derived from human patients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Non-numerical phantoms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Physical 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rcRect l="0" t="0" r="50000" b="5477"/>
          <a:stretch/>
        </p:blipFill>
        <p:spPr>
          <a:xfrm>
            <a:off x="6658920" y="3369600"/>
            <a:ext cx="1799280" cy="2301120"/>
          </a:xfrm>
          <a:prstGeom prst="rect">
            <a:avLst/>
          </a:prstGeom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2"/>
          <a:stretch/>
        </p:blipFill>
        <p:spPr>
          <a:xfrm>
            <a:off x="6172200" y="1050840"/>
            <a:ext cx="3200400" cy="214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Quantitative Measurements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End Diastolic Volume(EDV)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Volume of blood in the left ventricle at the end of filling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End-Systolic Volume (ESV)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Volume of blood in the left ventricle after contraction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Ejection Fraction(EF)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Percentage of blood pumped out of the left ventricle during each heartbeat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Phase Analysis, Wall Thickening Motion, Perfusion Parameters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Various measures of heart function and blood flow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Defect Extent and Severity, Stress and Rest Scores, Total Perfusion Deficit(TPD)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Assessment of areas with poor blood flow and overall heart health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Problem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Current Cardiac Phantoms limited in realism and flexibility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Stylized Phantoms lack detail of anatomical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Voxel Phantoms are rigid and less flexible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Study Aim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Design a computational cardiac phantom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Simulate interfering Parameters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Accurate phantom for validating and improving the quantitative analysis software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Computational Phantom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Versatile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Enhanced Accuracy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Why use Python?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High-Level programming language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Easy Syntaxes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Flexibility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More advantages over other languages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8195760" y="228600"/>
            <a:ext cx="1319040" cy="159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Python Libraries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NumPy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handling large datasets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SciPy: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086600" y="1739160"/>
            <a:ext cx="2742120" cy="123264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400800" y="3200400"/>
            <a:ext cx="182880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Application>LibreOffice/24.2.3.2$MacOSX_AARCH64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2024-06-03T19:41:53Z</dcterms:created>
  <dc:creator/>
  <dc:description/>
  <dc:language>en-US</dc:language>
  <cp:lastModifiedBy/>
  <dcterms:modified xsi:type="dcterms:W3CDTF">2024-06-04T12:51:18Z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