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30E6DA-3181-4DBE-807E-00768D4F30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1091C3-DC37-4A5A-9394-E399A3ABCD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3D958F8-8D79-4D39-8A4C-7E52557F88E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CrisprVi: a software for visualizing and analyzing CRISPR sequences of prokaryotes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Problem with CRISPR Visualization and Analysis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70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CRISPR-Cas System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Essential for bacterial adaptive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immunity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Comprehensive Tools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Investigate loci and sequences of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DRs and spacers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Existing tools: CRT, PILER-CR,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CRISPRFinder, etc.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Limitations of Current Tools: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Lack interactive and user-friendly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visualization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Complexity and non-interactivity of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Excel macros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Over-reliance on specific detection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tools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Confusing visual outputs with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complex datasets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Gap in the market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Need for an all-in-one tool to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visualize, manipulate, and analyze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CRISPR arrays effectively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Why use Python?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982400" cy="41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Extensive Bioinformatics libraries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Biopython: sequence analysis and data manipulation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Pandas: efficient data handling and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Matplotlib &amp; Seaborn: powerful data visualization tools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Seamless integration with existing bioinformatics tools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Large, active community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Capable of handling large datasets efficiently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Python Libraries Used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Biopython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Pandas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Matplotlib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Seaborn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Flask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NumPy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Plotly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Successful development of a graphically interactive software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User can customize graphics for DRs/spacers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User can perform statistical analysis of the DRs/spacers on selected strains of interest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Flexible: allows user to choose CRISPR detection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My Thoughts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Address a gap in bioinformatics tools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Using Python ensures it is user-friendly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Contributes to advancements in genetic research and biotechnology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Jia, B., Zhang, X., Jiang, Q., Wang, Z., Zhang, Y., Hu, Y., &amp; Wang, Y. (2022). CrisprVi: a software for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visulaizing and analyzing CRISPR sequences of prokaryotes.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</a:rPr>
              <a:t>BMC Bioinformatics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, 23(1), 257.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https://doi.org/10.1186/s12859-022-04716-9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Questions?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LibreOffice/24.2.3.2$MacOSX_AARCH64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2024-06-02T14:29:43Z</dcterms:created>
  <dc:creator/>
  <dc:description/>
  <dc:language>en-US</dc:language>
  <cp:lastModifiedBy/>
  <dcterms:modified xsi:type="dcterms:W3CDTF">2024-06-02T15:34:23Z</dcterms:modified>
  <cp:revision>6</cp:revision>
  <dc:subject/>
  <dc:title/>
</cp:coreProperties>
</file>