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33" r:id="rId3"/>
    <p:sldId id="335" r:id="rId4"/>
    <p:sldId id="341" r:id="rId5"/>
    <p:sldId id="334" r:id="rId6"/>
    <p:sldId id="336" r:id="rId7"/>
    <p:sldId id="338" r:id="rId8"/>
    <p:sldId id="339" r:id="rId9"/>
    <p:sldId id="342" r:id="rId10"/>
    <p:sldId id="337" r:id="rId11"/>
    <p:sldId id="343" r:id="rId12"/>
    <p:sldId id="340" r:id="rId13"/>
    <p:sldId id="344" r:id="rId14"/>
    <p:sldId id="352" r:id="rId15"/>
    <p:sldId id="345" r:id="rId16"/>
    <p:sldId id="357" r:id="rId17"/>
    <p:sldId id="347" r:id="rId18"/>
    <p:sldId id="348" r:id="rId19"/>
    <p:sldId id="346" r:id="rId20"/>
    <p:sldId id="353" r:id="rId21"/>
    <p:sldId id="349" r:id="rId22"/>
    <p:sldId id="354" r:id="rId23"/>
    <p:sldId id="350" r:id="rId24"/>
    <p:sldId id="355" r:id="rId25"/>
    <p:sldId id="35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6750" autoAdjust="0"/>
  </p:normalViewPr>
  <p:slideViewPr>
    <p:cSldViewPr snapToGrid="0">
      <p:cViewPr varScale="1">
        <p:scale>
          <a:sx n="82" d="100"/>
          <a:sy n="82" d="100"/>
        </p:scale>
        <p:origin x="84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0" d="100"/>
          <a:sy n="40" d="100"/>
        </p:scale>
        <p:origin x="-253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E59B5-38DE-4F87-9FFE-E20302EE7740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76BB95D-441F-4C6F-9969-523E351FEC96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 w="5715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2.</a:t>
          </a: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系統功能</a:t>
          </a:r>
        </a:p>
      </dgm:t>
    </dgm:pt>
    <dgm:pt modelId="{4BB05359-1916-4AE4-9237-F92C55E0539B}" type="parTrans" cxnId="{1BDDD8EB-0F13-4AC4-8D50-2D220A54CE05}">
      <dgm:prSet/>
      <dgm:spPr/>
      <dgm:t>
        <a:bodyPr/>
        <a:lstStyle/>
        <a:p>
          <a:endParaRPr lang="zh-TW" altLang="en-US"/>
        </a:p>
      </dgm:t>
    </dgm:pt>
    <dgm:pt modelId="{FA4D2B00-0FAF-4ADF-8322-D23C7F3E281D}" type="sibTrans" cxnId="{1BDDD8EB-0F13-4AC4-8D50-2D220A54CE05}">
      <dgm:prSet/>
      <dgm:spPr/>
      <dgm:t>
        <a:bodyPr/>
        <a:lstStyle/>
        <a:p>
          <a:endParaRPr lang="zh-TW" altLang="en-US"/>
        </a:p>
      </dgm:t>
    </dgm:pt>
    <dgm:pt modelId="{FF4D2B7E-5DA4-40A7-BACD-D6D49C3C5A19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 w="5715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3.</a:t>
          </a: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資料庫規劃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2F8E13-08C5-4E29-9C09-32662C10ADC7}" type="parTrans" cxnId="{FD4C2790-5DCB-4875-AF9D-BF8D03488D2D}">
      <dgm:prSet/>
      <dgm:spPr/>
      <dgm:t>
        <a:bodyPr/>
        <a:lstStyle/>
        <a:p>
          <a:endParaRPr lang="zh-TW" altLang="en-US"/>
        </a:p>
      </dgm:t>
    </dgm:pt>
    <dgm:pt modelId="{45343B9C-42C1-4376-B99F-458690A0C94C}" type="sibTrans" cxnId="{FD4C2790-5DCB-4875-AF9D-BF8D03488D2D}">
      <dgm:prSet/>
      <dgm:spPr/>
      <dgm:t>
        <a:bodyPr/>
        <a:lstStyle/>
        <a:p>
          <a:endParaRPr lang="zh-TW" altLang="en-US"/>
        </a:p>
      </dgm:t>
    </dgm:pt>
    <dgm:pt modelId="{9CBE5AF5-CBB5-40D8-9D95-CD3C6CFA12D5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 w="5715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1.</a:t>
          </a:r>
        </a:p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動機背景</a:t>
          </a:r>
        </a:p>
      </dgm:t>
    </dgm:pt>
    <dgm:pt modelId="{447CF0B6-A83E-4E0B-83A2-75F258EF8693}" type="parTrans" cxnId="{10D63F24-140C-4124-82F2-22C9F036D3C0}">
      <dgm:prSet/>
      <dgm:spPr/>
      <dgm:t>
        <a:bodyPr/>
        <a:lstStyle/>
        <a:p>
          <a:endParaRPr lang="zh-TW" altLang="en-US"/>
        </a:p>
      </dgm:t>
    </dgm:pt>
    <dgm:pt modelId="{4538F887-239D-499B-B5AA-5A2E16F9A096}" type="sibTrans" cxnId="{10D63F24-140C-4124-82F2-22C9F036D3C0}">
      <dgm:prSet/>
      <dgm:spPr/>
      <dgm:t>
        <a:bodyPr/>
        <a:lstStyle/>
        <a:p>
          <a:endParaRPr lang="zh-TW" altLang="en-US"/>
        </a:p>
      </dgm:t>
    </dgm:pt>
    <dgm:pt modelId="{A6626095-4D30-483C-92DD-9DCAFBEAEA94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 w="5715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5.</a:t>
          </a:r>
          <a:b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結語</a:t>
          </a:r>
        </a:p>
      </dgm:t>
    </dgm:pt>
    <dgm:pt modelId="{B4925074-CEB1-4C00-A173-ADC65C4A4247}" type="parTrans" cxnId="{9DB3BE49-C3FB-44EE-8A04-BC090DFB5B40}">
      <dgm:prSet/>
      <dgm:spPr/>
      <dgm:t>
        <a:bodyPr/>
        <a:lstStyle/>
        <a:p>
          <a:endParaRPr lang="zh-TW" altLang="en-US"/>
        </a:p>
      </dgm:t>
    </dgm:pt>
    <dgm:pt modelId="{4006F3A8-61A3-473E-8885-B522EA79EF73}" type="sibTrans" cxnId="{9DB3BE49-C3FB-44EE-8A04-BC090DFB5B40}">
      <dgm:prSet/>
      <dgm:spPr/>
      <dgm:t>
        <a:bodyPr/>
        <a:lstStyle/>
        <a:p>
          <a:endParaRPr lang="zh-TW" altLang="en-US"/>
        </a:p>
      </dgm:t>
    </dgm:pt>
    <dgm:pt modelId="{64F4BBE5-C88B-4B83-B00A-2D45B0523486}">
      <dgm:prSet phldrT="[文字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 w="5715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4.</a:t>
          </a:r>
          <a:b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DEMO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ACA320-5368-4361-BBD9-120235356020}" type="parTrans" cxnId="{1B003200-FE4D-4CF4-A72E-A609F60490B1}">
      <dgm:prSet/>
      <dgm:spPr/>
      <dgm:t>
        <a:bodyPr/>
        <a:lstStyle/>
        <a:p>
          <a:endParaRPr lang="zh-TW" altLang="en-US"/>
        </a:p>
      </dgm:t>
    </dgm:pt>
    <dgm:pt modelId="{712C53AF-6A9F-4504-A41A-BDAB34085C58}" type="sibTrans" cxnId="{1B003200-FE4D-4CF4-A72E-A609F60490B1}">
      <dgm:prSet/>
      <dgm:spPr/>
      <dgm:t>
        <a:bodyPr/>
        <a:lstStyle/>
        <a:p>
          <a:endParaRPr lang="zh-TW" altLang="en-US"/>
        </a:p>
      </dgm:t>
    </dgm:pt>
    <dgm:pt modelId="{A11A8F70-C665-4A24-8157-E811CDA7862D}" type="pres">
      <dgm:prSet presAssocID="{AB1E59B5-38DE-4F87-9FFE-E20302EE7740}" presName="Name0" presStyleCnt="0">
        <dgm:presLayoutVars>
          <dgm:chMax val="21"/>
          <dgm:chPref val="21"/>
        </dgm:presLayoutVars>
      </dgm:prSet>
      <dgm:spPr/>
    </dgm:pt>
    <dgm:pt modelId="{58868FF7-8646-4B44-BE7D-CB07CCE7B1D2}" type="pres">
      <dgm:prSet presAssocID="{C76BB95D-441F-4C6F-9969-523E351FEC96}" presName="text1" presStyleCnt="0"/>
      <dgm:spPr/>
    </dgm:pt>
    <dgm:pt modelId="{53DD3218-8CB3-4F6D-9442-32648847F19F}" type="pres">
      <dgm:prSet presAssocID="{C76BB95D-441F-4C6F-9969-523E351FEC96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C923213-4571-4012-844D-B155E71A2A72}" type="pres">
      <dgm:prSet presAssocID="{C76BB95D-441F-4C6F-9969-523E351FEC96}" presName="textaccent1" presStyleCnt="0"/>
      <dgm:spPr/>
    </dgm:pt>
    <dgm:pt modelId="{BECE7551-92F0-4E7F-8FB4-A433D48FAE45}" type="pres">
      <dgm:prSet presAssocID="{C76BB95D-441F-4C6F-9969-523E351FEC96}" presName="accentRepeatNode" presStyleLbl="solidAlignAcc1" presStyleIdx="0" presStyleCnt="10"/>
      <dgm:spPr/>
    </dgm:pt>
    <dgm:pt modelId="{B6A81D1B-BC17-4DF3-BB4A-087C52C3F353}" type="pres">
      <dgm:prSet presAssocID="{FA4D2B00-0FAF-4ADF-8322-D23C7F3E281D}" presName="image1" presStyleCnt="0"/>
      <dgm:spPr/>
    </dgm:pt>
    <dgm:pt modelId="{2E9FF4B3-463B-4A16-ACF6-52DA9BD9741C}" type="pres">
      <dgm:prSet presAssocID="{FA4D2B00-0FAF-4ADF-8322-D23C7F3E281D}" presName="imageRepeatNode" presStyleLbl="alignAcc1" presStyleIdx="0" presStyleCnt="5"/>
      <dgm:spPr/>
    </dgm:pt>
    <dgm:pt modelId="{6D4F386B-0BCD-42CD-9FDD-1B4BA17F55F7}" type="pres">
      <dgm:prSet presAssocID="{FA4D2B00-0FAF-4ADF-8322-D23C7F3E281D}" presName="imageaccent1" presStyleCnt="0"/>
      <dgm:spPr/>
    </dgm:pt>
    <dgm:pt modelId="{1C3C5691-8943-44FC-BA84-8B51FA621B50}" type="pres">
      <dgm:prSet presAssocID="{FA4D2B00-0FAF-4ADF-8322-D23C7F3E281D}" presName="accentRepeatNode" presStyleLbl="solidAlignAcc1" presStyleIdx="1" presStyleCnt="10"/>
      <dgm:spPr/>
    </dgm:pt>
    <dgm:pt modelId="{89C82179-B35D-4F62-B332-566B93061F4E}" type="pres">
      <dgm:prSet presAssocID="{FF4D2B7E-5DA4-40A7-BACD-D6D49C3C5A19}" presName="text2" presStyleCnt="0"/>
      <dgm:spPr/>
    </dgm:pt>
    <dgm:pt modelId="{9D534F8B-F23B-4655-85E0-7BC335190DF0}" type="pres">
      <dgm:prSet presAssocID="{FF4D2B7E-5DA4-40A7-BACD-D6D49C3C5A1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CD70623-5018-4DE2-B6EF-844921ED980E}" type="pres">
      <dgm:prSet presAssocID="{FF4D2B7E-5DA4-40A7-BACD-D6D49C3C5A19}" presName="textaccent2" presStyleCnt="0"/>
      <dgm:spPr/>
    </dgm:pt>
    <dgm:pt modelId="{A12A0EB0-1CD7-459F-9BBD-927CF0702D56}" type="pres">
      <dgm:prSet presAssocID="{FF4D2B7E-5DA4-40A7-BACD-D6D49C3C5A19}" presName="accentRepeatNode" presStyleLbl="solidAlignAcc1" presStyleIdx="2" presStyleCnt="10"/>
      <dgm:spPr/>
    </dgm:pt>
    <dgm:pt modelId="{89AE8603-2EC5-4649-9D38-E3BEA4559195}" type="pres">
      <dgm:prSet presAssocID="{45343B9C-42C1-4376-B99F-458690A0C94C}" presName="image2" presStyleCnt="0"/>
      <dgm:spPr/>
    </dgm:pt>
    <dgm:pt modelId="{DB3EECF8-6D37-4248-9D08-80F7BF5D09B6}" type="pres">
      <dgm:prSet presAssocID="{45343B9C-42C1-4376-B99F-458690A0C94C}" presName="imageRepeatNode" presStyleLbl="alignAcc1" presStyleIdx="1" presStyleCnt="5"/>
      <dgm:spPr/>
    </dgm:pt>
    <dgm:pt modelId="{ED61C3FF-3545-4F0B-90C6-3B4621AC98A3}" type="pres">
      <dgm:prSet presAssocID="{45343B9C-42C1-4376-B99F-458690A0C94C}" presName="imageaccent2" presStyleCnt="0"/>
      <dgm:spPr/>
    </dgm:pt>
    <dgm:pt modelId="{17D1D360-6648-46C3-8259-9905D4BCB6A6}" type="pres">
      <dgm:prSet presAssocID="{45343B9C-42C1-4376-B99F-458690A0C94C}" presName="accentRepeatNode" presStyleLbl="solidAlignAcc1" presStyleIdx="3" presStyleCnt="10"/>
      <dgm:spPr/>
    </dgm:pt>
    <dgm:pt modelId="{0A3C002A-FFB7-4A1B-BD35-2B87FC77571A}" type="pres">
      <dgm:prSet presAssocID="{9CBE5AF5-CBB5-40D8-9D95-CD3C6CFA12D5}" presName="text3" presStyleCnt="0"/>
      <dgm:spPr/>
    </dgm:pt>
    <dgm:pt modelId="{1CF4570E-BC49-4A85-B183-8FF1A41243E1}" type="pres">
      <dgm:prSet presAssocID="{9CBE5AF5-CBB5-40D8-9D95-CD3C6CFA12D5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228374A-E2F2-4805-8F35-A1373E71685B}" type="pres">
      <dgm:prSet presAssocID="{9CBE5AF5-CBB5-40D8-9D95-CD3C6CFA12D5}" presName="textaccent3" presStyleCnt="0"/>
      <dgm:spPr/>
    </dgm:pt>
    <dgm:pt modelId="{1862BEA1-1C43-419B-ACC4-501D9F422A77}" type="pres">
      <dgm:prSet presAssocID="{9CBE5AF5-CBB5-40D8-9D95-CD3C6CFA12D5}" presName="accentRepeatNode" presStyleLbl="solidAlignAcc1" presStyleIdx="4" presStyleCnt="10"/>
      <dgm:spPr/>
    </dgm:pt>
    <dgm:pt modelId="{B5D77FDE-BB8D-4A60-B043-0797333E2BA9}" type="pres">
      <dgm:prSet presAssocID="{4538F887-239D-499B-B5AA-5A2E16F9A096}" presName="image3" presStyleCnt="0"/>
      <dgm:spPr/>
    </dgm:pt>
    <dgm:pt modelId="{02BBD68D-4029-49F5-A993-58CDAED6233D}" type="pres">
      <dgm:prSet presAssocID="{4538F887-239D-499B-B5AA-5A2E16F9A096}" presName="imageRepeatNode" presStyleLbl="alignAcc1" presStyleIdx="2" presStyleCnt="5"/>
      <dgm:spPr/>
    </dgm:pt>
    <dgm:pt modelId="{F9C6C3D0-43AA-4823-AEF4-75CA9B769622}" type="pres">
      <dgm:prSet presAssocID="{4538F887-239D-499B-B5AA-5A2E16F9A096}" presName="imageaccent3" presStyleCnt="0"/>
      <dgm:spPr/>
    </dgm:pt>
    <dgm:pt modelId="{28BBDFC7-8F0E-4E20-942C-9D91C5ED9BA6}" type="pres">
      <dgm:prSet presAssocID="{4538F887-239D-499B-B5AA-5A2E16F9A096}" presName="accentRepeatNode" presStyleLbl="solidAlignAcc1" presStyleIdx="5" presStyleCnt="10"/>
      <dgm:spPr/>
    </dgm:pt>
    <dgm:pt modelId="{7F5628D8-CB59-4F42-891A-9FFFAA6E61CD}" type="pres">
      <dgm:prSet presAssocID="{64F4BBE5-C88B-4B83-B00A-2D45B0523486}" presName="text4" presStyleCnt="0"/>
      <dgm:spPr/>
    </dgm:pt>
    <dgm:pt modelId="{81E7D135-04D3-462D-B568-14DCFA77E538}" type="pres">
      <dgm:prSet presAssocID="{64F4BBE5-C88B-4B83-B00A-2D45B0523486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E0512FE-B936-49F5-9683-48FDDF0DD6B0}" type="pres">
      <dgm:prSet presAssocID="{64F4BBE5-C88B-4B83-B00A-2D45B0523486}" presName="textaccent4" presStyleCnt="0"/>
      <dgm:spPr/>
    </dgm:pt>
    <dgm:pt modelId="{546283B8-32C8-4F92-8074-BDB2B3D8B4C9}" type="pres">
      <dgm:prSet presAssocID="{64F4BBE5-C88B-4B83-B00A-2D45B0523486}" presName="accentRepeatNode" presStyleLbl="solidAlignAcc1" presStyleIdx="6" presStyleCnt="10"/>
      <dgm:spPr/>
    </dgm:pt>
    <dgm:pt modelId="{259BB822-7385-4017-AA54-90CCF97137BE}" type="pres">
      <dgm:prSet presAssocID="{712C53AF-6A9F-4504-A41A-BDAB34085C58}" presName="image4" presStyleCnt="0"/>
      <dgm:spPr/>
    </dgm:pt>
    <dgm:pt modelId="{3611652F-9F93-405D-ACD1-193187956193}" type="pres">
      <dgm:prSet presAssocID="{712C53AF-6A9F-4504-A41A-BDAB34085C58}" presName="imageRepeatNode" presStyleLbl="alignAcc1" presStyleIdx="3" presStyleCnt="5"/>
      <dgm:spPr/>
    </dgm:pt>
    <dgm:pt modelId="{D8200F5B-BE76-4761-8359-455286389C92}" type="pres">
      <dgm:prSet presAssocID="{712C53AF-6A9F-4504-A41A-BDAB34085C58}" presName="imageaccent4" presStyleCnt="0"/>
      <dgm:spPr/>
    </dgm:pt>
    <dgm:pt modelId="{CACBC574-0913-4EDA-A446-678869620376}" type="pres">
      <dgm:prSet presAssocID="{712C53AF-6A9F-4504-A41A-BDAB34085C58}" presName="accentRepeatNode" presStyleLbl="solidAlignAcc1" presStyleIdx="7" presStyleCnt="10"/>
      <dgm:spPr/>
    </dgm:pt>
    <dgm:pt modelId="{EE2B8090-85FF-4ECC-B9AA-DB4E182CF399}" type="pres">
      <dgm:prSet presAssocID="{A6626095-4D30-483C-92DD-9DCAFBEAEA94}" presName="text5" presStyleCnt="0"/>
      <dgm:spPr/>
    </dgm:pt>
    <dgm:pt modelId="{C34492C4-DEFF-4C65-8767-0B3C8FF9AE7C}" type="pres">
      <dgm:prSet presAssocID="{A6626095-4D30-483C-92DD-9DCAFBEAEA9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DCBA3AF-D7F1-4AA1-B19A-6532B02D6504}" type="pres">
      <dgm:prSet presAssocID="{A6626095-4D30-483C-92DD-9DCAFBEAEA94}" presName="textaccent5" presStyleCnt="0"/>
      <dgm:spPr/>
    </dgm:pt>
    <dgm:pt modelId="{9A60A5D7-6A93-42FF-AD36-CD6F47B895FA}" type="pres">
      <dgm:prSet presAssocID="{A6626095-4D30-483C-92DD-9DCAFBEAEA94}" presName="accentRepeatNode" presStyleLbl="solidAlignAcc1" presStyleIdx="8" presStyleCnt="10"/>
      <dgm:spPr/>
    </dgm:pt>
    <dgm:pt modelId="{B2C6B408-CAFE-40E8-8214-4ABED14A71C6}" type="pres">
      <dgm:prSet presAssocID="{4006F3A8-61A3-473E-8885-B522EA79EF73}" presName="image5" presStyleCnt="0"/>
      <dgm:spPr/>
    </dgm:pt>
    <dgm:pt modelId="{0E3A1582-4BA2-4BBF-88D8-DDB876097C53}" type="pres">
      <dgm:prSet presAssocID="{4006F3A8-61A3-473E-8885-B522EA79EF73}" presName="imageRepeatNode" presStyleLbl="alignAcc1" presStyleIdx="4" presStyleCnt="5"/>
      <dgm:spPr/>
    </dgm:pt>
    <dgm:pt modelId="{20093C21-3BCF-4969-AC7E-A96C5280D37C}" type="pres">
      <dgm:prSet presAssocID="{4006F3A8-61A3-473E-8885-B522EA79EF73}" presName="imageaccent5" presStyleCnt="0"/>
      <dgm:spPr/>
    </dgm:pt>
    <dgm:pt modelId="{A72FFF75-B513-442A-AF90-CD76B48A2EC4}" type="pres">
      <dgm:prSet presAssocID="{4006F3A8-61A3-473E-8885-B522EA79EF73}" presName="accentRepeatNode" presStyleLbl="solidAlignAcc1" presStyleIdx="9" presStyleCnt="10"/>
      <dgm:spPr/>
    </dgm:pt>
  </dgm:ptLst>
  <dgm:cxnLst>
    <dgm:cxn modelId="{1B003200-FE4D-4CF4-A72E-A609F60490B1}" srcId="{AB1E59B5-38DE-4F87-9FFE-E20302EE7740}" destId="{64F4BBE5-C88B-4B83-B00A-2D45B0523486}" srcOrd="3" destOrd="0" parTransId="{1FACA320-5368-4361-BBD9-120235356020}" sibTransId="{712C53AF-6A9F-4504-A41A-BDAB34085C58}"/>
    <dgm:cxn modelId="{97B48102-4CA3-4188-A78D-4A2DA3BE0B65}" type="presOf" srcId="{64F4BBE5-C88B-4B83-B00A-2D45B0523486}" destId="{81E7D135-04D3-462D-B568-14DCFA77E538}" srcOrd="0" destOrd="0" presId="urn:microsoft.com/office/officeart/2008/layout/HexagonCluster"/>
    <dgm:cxn modelId="{10D63F24-140C-4124-82F2-22C9F036D3C0}" srcId="{AB1E59B5-38DE-4F87-9FFE-E20302EE7740}" destId="{9CBE5AF5-CBB5-40D8-9D95-CD3C6CFA12D5}" srcOrd="2" destOrd="0" parTransId="{447CF0B6-A83E-4E0B-83A2-75F258EF8693}" sibTransId="{4538F887-239D-499B-B5AA-5A2E16F9A096}"/>
    <dgm:cxn modelId="{894CF066-E996-4A5D-84C6-62F9DB84C540}" type="presOf" srcId="{4006F3A8-61A3-473E-8885-B522EA79EF73}" destId="{0E3A1582-4BA2-4BBF-88D8-DDB876097C53}" srcOrd="0" destOrd="0" presId="urn:microsoft.com/office/officeart/2008/layout/HexagonCluster"/>
    <dgm:cxn modelId="{9DB3BE49-C3FB-44EE-8A04-BC090DFB5B40}" srcId="{AB1E59B5-38DE-4F87-9FFE-E20302EE7740}" destId="{A6626095-4D30-483C-92DD-9DCAFBEAEA94}" srcOrd="4" destOrd="0" parTransId="{B4925074-CEB1-4C00-A173-ADC65C4A4247}" sibTransId="{4006F3A8-61A3-473E-8885-B522EA79EF73}"/>
    <dgm:cxn modelId="{D3514B6F-85B0-4433-9A70-5BD18584B3F1}" type="presOf" srcId="{712C53AF-6A9F-4504-A41A-BDAB34085C58}" destId="{3611652F-9F93-405D-ACD1-193187956193}" srcOrd="0" destOrd="0" presId="urn:microsoft.com/office/officeart/2008/layout/HexagonCluster"/>
    <dgm:cxn modelId="{36997559-7729-49BB-AA0E-7964E6115965}" type="presOf" srcId="{AB1E59B5-38DE-4F87-9FFE-E20302EE7740}" destId="{A11A8F70-C665-4A24-8157-E811CDA7862D}" srcOrd="0" destOrd="0" presId="urn:microsoft.com/office/officeart/2008/layout/HexagonCluster"/>
    <dgm:cxn modelId="{EDB16A88-3D41-4F9A-BE77-81F62889776D}" type="presOf" srcId="{9CBE5AF5-CBB5-40D8-9D95-CD3C6CFA12D5}" destId="{1CF4570E-BC49-4A85-B183-8FF1A41243E1}" srcOrd="0" destOrd="0" presId="urn:microsoft.com/office/officeart/2008/layout/HexagonCluster"/>
    <dgm:cxn modelId="{E9067888-4176-4121-B54F-C22DC0E108E4}" type="presOf" srcId="{C76BB95D-441F-4C6F-9969-523E351FEC96}" destId="{53DD3218-8CB3-4F6D-9442-32648847F19F}" srcOrd="0" destOrd="0" presId="urn:microsoft.com/office/officeart/2008/layout/HexagonCluster"/>
    <dgm:cxn modelId="{E8741F8D-0DB5-40C3-8DE6-4177A87AF412}" type="presOf" srcId="{A6626095-4D30-483C-92DD-9DCAFBEAEA94}" destId="{C34492C4-DEFF-4C65-8767-0B3C8FF9AE7C}" srcOrd="0" destOrd="0" presId="urn:microsoft.com/office/officeart/2008/layout/HexagonCluster"/>
    <dgm:cxn modelId="{FD4C2790-5DCB-4875-AF9D-BF8D03488D2D}" srcId="{AB1E59B5-38DE-4F87-9FFE-E20302EE7740}" destId="{FF4D2B7E-5DA4-40A7-BACD-D6D49C3C5A19}" srcOrd="1" destOrd="0" parTransId="{242F8E13-08C5-4E29-9C09-32662C10ADC7}" sibTransId="{45343B9C-42C1-4376-B99F-458690A0C94C}"/>
    <dgm:cxn modelId="{B6DF4490-A2D2-4F9A-A1E3-4B840F0E4999}" type="presOf" srcId="{FF4D2B7E-5DA4-40A7-BACD-D6D49C3C5A19}" destId="{9D534F8B-F23B-4655-85E0-7BC335190DF0}" srcOrd="0" destOrd="0" presId="urn:microsoft.com/office/officeart/2008/layout/HexagonCluster"/>
    <dgm:cxn modelId="{63B6FF98-8E55-4911-A6AD-AF31C610BD38}" type="presOf" srcId="{FA4D2B00-0FAF-4ADF-8322-D23C7F3E281D}" destId="{2E9FF4B3-463B-4A16-ACF6-52DA9BD9741C}" srcOrd="0" destOrd="0" presId="urn:microsoft.com/office/officeart/2008/layout/HexagonCluster"/>
    <dgm:cxn modelId="{487CEAA1-B031-4755-90AD-2A097C60C459}" type="presOf" srcId="{45343B9C-42C1-4376-B99F-458690A0C94C}" destId="{DB3EECF8-6D37-4248-9D08-80F7BF5D09B6}" srcOrd="0" destOrd="0" presId="urn:microsoft.com/office/officeart/2008/layout/HexagonCluster"/>
    <dgm:cxn modelId="{9BF17EA7-C3A5-47DD-9667-A09C23F60717}" type="presOf" srcId="{4538F887-239D-499B-B5AA-5A2E16F9A096}" destId="{02BBD68D-4029-49F5-A993-58CDAED6233D}" srcOrd="0" destOrd="0" presId="urn:microsoft.com/office/officeart/2008/layout/HexagonCluster"/>
    <dgm:cxn modelId="{1BDDD8EB-0F13-4AC4-8D50-2D220A54CE05}" srcId="{AB1E59B5-38DE-4F87-9FFE-E20302EE7740}" destId="{C76BB95D-441F-4C6F-9969-523E351FEC96}" srcOrd="0" destOrd="0" parTransId="{4BB05359-1916-4AE4-9237-F92C55E0539B}" sibTransId="{FA4D2B00-0FAF-4ADF-8322-D23C7F3E281D}"/>
    <dgm:cxn modelId="{16684458-41A3-4197-AC24-38696BE04B62}" type="presParOf" srcId="{A11A8F70-C665-4A24-8157-E811CDA7862D}" destId="{58868FF7-8646-4B44-BE7D-CB07CCE7B1D2}" srcOrd="0" destOrd="0" presId="urn:microsoft.com/office/officeart/2008/layout/HexagonCluster"/>
    <dgm:cxn modelId="{3FF00F18-A15C-4DB4-8975-EC3064B9823B}" type="presParOf" srcId="{58868FF7-8646-4B44-BE7D-CB07CCE7B1D2}" destId="{53DD3218-8CB3-4F6D-9442-32648847F19F}" srcOrd="0" destOrd="0" presId="urn:microsoft.com/office/officeart/2008/layout/HexagonCluster"/>
    <dgm:cxn modelId="{34A9DBF6-5F45-4FC5-9D72-6374E37AA5EC}" type="presParOf" srcId="{A11A8F70-C665-4A24-8157-E811CDA7862D}" destId="{8C923213-4571-4012-844D-B155E71A2A72}" srcOrd="1" destOrd="0" presId="urn:microsoft.com/office/officeart/2008/layout/HexagonCluster"/>
    <dgm:cxn modelId="{0B69C523-1ADB-4BF4-BA31-4C7224E3AA21}" type="presParOf" srcId="{8C923213-4571-4012-844D-B155E71A2A72}" destId="{BECE7551-92F0-4E7F-8FB4-A433D48FAE45}" srcOrd="0" destOrd="0" presId="urn:microsoft.com/office/officeart/2008/layout/HexagonCluster"/>
    <dgm:cxn modelId="{F415061B-8969-40CF-BC5C-7B43D1CD2FCF}" type="presParOf" srcId="{A11A8F70-C665-4A24-8157-E811CDA7862D}" destId="{B6A81D1B-BC17-4DF3-BB4A-087C52C3F353}" srcOrd="2" destOrd="0" presId="urn:microsoft.com/office/officeart/2008/layout/HexagonCluster"/>
    <dgm:cxn modelId="{9C692C12-B50C-4877-9C10-E8C9AE428A90}" type="presParOf" srcId="{B6A81D1B-BC17-4DF3-BB4A-087C52C3F353}" destId="{2E9FF4B3-463B-4A16-ACF6-52DA9BD9741C}" srcOrd="0" destOrd="0" presId="urn:microsoft.com/office/officeart/2008/layout/HexagonCluster"/>
    <dgm:cxn modelId="{7C22A797-9611-4683-AAA0-9C5E647CC419}" type="presParOf" srcId="{A11A8F70-C665-4A24-8157-E811CDA7862D}" destId="{6D4F386B-0BCD-42CD-9FDD-1B4BA17F55F7}" srcOrd="3" destOrd="0" presId="urn:microsoft.com/office/officeart/2008/layout/HexagonCluster"/>
    <dgm:cxn modelId="{6F04DD1A-CC5F-4D3E-A8C5-D7D905BE44C0}" type="presParOf" srcId="{6D4F386B-0BCD-42CD-9FDD-1B4BA17F55F7}" destId="{1C3C5691-8943-44FC-BA84-8B51FA621B50}" srcOrd="0" destOrd="0" presId="urn:microsoft.com/office/officeart/2008/layout/HexagonCluster"/>
    <dgm:cxn modelId="{A05C03B2-AA73-4D79-B8F2-B1B2015A867F}" type="presParOf" srcId="{A11A8F70-C665-4A24-8157-E811CDA7862D}" destId="{89C82179-B35D-4F62-B332-566B93061F4E}" srcOrd="4" destOrd="0" presId="urn:microsoft.com/office/officeart/2008/layout/HexagonCluster"/>
    <dgm:cxn modelId="{8F0F7476-83E7-4E57-BE7D-DCF542502D65}" type="presParOf" srcId="{89C82179-B35D-4F62-B332-566B93061F4E}" destId="{9D534F8B-F23B-4655-85E0-7BC335190DF0}" srcOrd="0" destOrd="0" presId="urn:microsoft.com/office/officeart/2008/layout/HexagonCluster"/>
    <dgm:cxn modelId="{3E45D686-0037-4F28-94CF-E129585B4F3B}" type="presParOf" srcId="{A11A8F70-C665-4A24-8157-E811CDA7862D}" destId="{8CD70623-5018-4DE2-B6EF-844921ED980E}" srcOrd="5" destOrd="0" presId="urn:microsoft.com/office/officeart/2008/layout/HexagonCluster"/>
    <dgm:cxn modelId="{69B84EDF-5A29-45FD-A7CB-7F14A7BCF88F}" type="presParOf" srcId="{8CD70623-5018-4DE2-B6EF-844921ED980E}" destId="{A12A0EB0-1CD7-459F-9BBD-927CF0702D56}" srcOrd="0" destOrd="0" presId="urn:microsoft.com/office/officeart/2008/layout/HexagonCluster"/>
    <dgm:cxn modelId="{E32B725F-E45C-46CC-B9E0-B89961A02CAC}" type="presParOf" srcId="{A11A8F70-C665-4A24-8157-E811CDA7862D}" destId="{89AE8603-2EC5-4649-9D38-E3BEA4559195}" srcOrd="6" destOrd="0" presId="urn:microsoft.com/office/officeart/2008/layout/HexagonCluster"/>
    <dgm:cxn modelId="{EFC147AE-79E7-4934-A637-6D007D5FC82E}" type="presParOf" srcId="{89AE8603-2EC5-4649-9D38-E3BEA4559195}" destId="{DB3EECF8-6D37-4248-9D08-80F7BF5D09B6}" srcOrd="0" destOrd="0" presId="urn:microsoft.com/office/officeart/2008/layout/HexagonCluster"/>
    <dgm:cxn modelId="{340337AA-43A8-4329-8854-A51B2687AA4F}" type="presParOf" srcId="{A11A8F70-C665-4A24-8157-E811CDA7862D}" destId="{ED61C3FF-3545-4F0B-90C6-3B4621AC98A3}" srcOrd="7" destOrd="0" presId="urn:microsoft.com/office/officeart/2008/layout/HexagonCluster"/>
    <dgm:cxn modelId="{B8906879-39A7-4E52-A58D-803B3A7E6D93}" type="presParOf" srcId="{ED61C3FF-3545-4F0B-90C6-3B4621AC98A3}" destId="{17D1D360-6648-46C3-8259-9905D4BCB6A6}" srcOrd="0" destOrd="0" presId="urn:microsoft.com/office/officeart/2008/layout/HexagonCluster"/>
    <dgm:cxn modelId="{CD690AC8-CF1B-46AB-8C9B-3687EFE22DB6}" type="presParOf" srcId="{A11A8F70-C665-4A24-8157-E811CDA7862D}" destId="{0A3C002A-FFB7-4A1B-BD35-2B87FC77571A}" srcOrd="8" destOrd="0" presId="urn:microsoft.com/office/officeart/2008/layout/HexagonCluster"/>
    <dgm:cxn modelId="{F155B994-2A24-420D-B4ED-C66EBFC92DEC}" type="presParOf" srcId="{0A3C002A-FFB7-4A1B-BD35-2B87FC77571A}" destId="{1CF4570E-BC49-4A85-B183-8FF1A41243E1}" srcOrd="0" destOrd="0" presId="urn:microsoft.com/office/officeart/2008/layout/HexagonCluster"/>
    <dgm:cxn modelId="{988EEB81-B7E8-48BE-9AEC-733B2E2D6A75}" type="presParOf" srcId="{A11A8F70-C665-4A24-8157-E811CDA7862D}" destId="{E228374A-E2F2-4805-8F35-A1373E71685B}" srcOrd="9" destOrd="0" presId="urn:microsoft.com/office/officeart/2008/layout/HexagonCluster"/>
    <dgm:cxn modelId="{E619A588-2EB2-4921-86D9-62C823A1DAF5}" type="presParOf" srcId="{E228374A-E2F2-4805-8F35-A1373E71685B}" destId="{1862BEA1-1C43-419B-ACC4-501D9F422A77}" srcOrd="0" destOrd="0" presId="urn:microsoft.com/office/officeart/2008/layout/HexagonCluster"/>
    <dgm:cxn modelId="{494E1042-CB86-4D2E-9955-03BF10FF7159}" type="presParOf" srcId="{A11A8F70-C665-4A24-8157-E811CDA7862D}" destId="{B5D77FDE-BB8D-4A60-B043-0797333E2BA9}" srcOrd="10" destOrd="0" presId="urn:microsoft.com/office/officeart/2008/layout/HexagonCluster"/>
    <dgm:cxn modelId="{C4BAF486-9846-4C62-B6D6-92912C20E576}" type="presParOf" srcId="{B5D77FDE-BB8D-4A60-B043-0797333E2BA9}" destId="{02BBD68D-4029-49F5-A993-58CDAED6233D}" srcOrd="0" destOrd="0" presId="urn:microsoft.com/office/officeart/2008/layout/HexagonCluster"/>
    <dgm:cxn modelId="{7EB62666-F1B9-4732-9615-08F7A751B276}" type="presParOf" srcId="{A11A8F70-C665-4A24-8157-E811CDA7862D}" destId="{F9C6C3D0-43AA-4823-AEF4-75CA9B769622}" srcOrd="11" destOrd="0" presId="urn:microsoft.com/office/officeart/2008/layout/HexagonCluster"/>
    <dgm:cxn modelId="{54FBC879-D628-4B53-97DC-8F81E6C19951}" type="presParOf" srcId="{F9C6C3D0-43AA-4823-AEF4-75CA9B769622}" destId="{28BBDFC7-8F0E-4E20-942C-9D91C5ED9BA6}" srcOrd="0" destOrd="0" presId="urn:microsoft.com/office/officeart/2008/layout/HexagonCluster"/>
    <dgm:cxn modelId="{3D798A21-34B0-42B1-825C-E552584863EA}" type="presParOf" srcId="{A11A8F70-C665-4A24-8157-E811CDA7862D}" destId="{7F5628D8-CB59-4F42-891A-9FFFAA6E61CD}" srcOrd="12" destOrd="0" presId="urn:microsoft.com/office/officeart/2008/layout/HexagonCluster"/>
    <dgm:cxn modelId="{E83106E2-629F-442A-B298-B71032778FE8}" type="presParOf" srcId="{7F5628D8-CB59-4F42-891A-9FFFAA6E61CD}" destId="{81E7D135-04D3-462D-B568-14DCFA77E538}" srcOrd="0" destOrd="0" presId="urn:microsoft.com/office/officeart/2008/layout/HexagonCluster"/>
    <dgm:cxn modelId="{92FC3300-B0FD-47A2-A8A8-07D4ACB2C793}" type="presParOf" srcId="{A11A8F70-C665-4A24-8157-E811CDA7862D}" destId="{EE0512FE-B936-49F5-9683-48FDDF0DD6B0}" srcOrd="13" destOrd="0" presId="urn:microsoft.com/office/officeart/2008/layout/HexagonCluster"/>
    <dgm:cxn modelId="{AFA290C0-F24A-480A-B9B5-FE8E29C09ED2}" type="presParOf" srcId="{EE0512FE-B936-49F5-9683-48FDDF0DD6B0}" destId="{546283B8-32C8-4F92-8074-BDB2B3D8B4C9}" srcOrd="0" destOrd="0" presId="urn:microsoft.com/office/officeart/2008/layout/HexagonCluster"/>
    <dgm:cxn modelId="{87ED71B7-B254-4FD0-B5AC-174F8F55B47F}" type="presParOf" srcId="{A11A8F70-C665-4A24-8157-E811CDA7862D}" destId="{259BB822-7385-4017-AA54-90CCF97137BE}" srcOrd="14" destOrd="0" presId="urn:microsoft.com/office/officeart/2008/layout/HexagonCluster"/>
    <dgm:cxn modelId="{27911CF0-C5ED-442A-8220-800A113B9C49}" type="presParOf" srcId="{259BB822-7385-4017-AA54-90CCF97137BE}" destId="{3611652F-9F93-405D-ACD1-193187956193}" srcOrd="0" destOrd="0" presId="urn:microsoft.com/office/officeart/2008/layout/HexagonCluster"/>
    <dgm:cxn modelId="{FE9B8927-8051-42D2-97BF-C329B60D0886}" type="presParOf" srcId="{A11A8F70-C665-4A24-8157-E811CDA7862D}" destId="{D8200F5B-BE76-4761-8359-455286389C92}" srcOrd="15" destOrd="0" presId="urn:microsoft.com/office/officeart/2008/layout/HexagonCluster"/>
    <dgm:cxn modelId="{81CE2EDC-0CB1-49A0-ABE7-091CC90A5CCC}" type="presParOf" srcId="{D8200F5B-BE76-4761-8359-455286389C92}" destId="{CACBC574-0913-4EDA-A446-678869620376}" srcOrd="0" destOrd="0" presId="urn:microsoft.com/office/officeart/2008/layout/HexagonCluster"/>
    <dgm:cxn modelId="{6A271955-391E-4DC6-9535-5E4AF5C38C95}" type="presParOf" srcId="{A11A8F70-C665-4A24-8157-E811CDA7862D}" destId="{EE2B8090-85FF-4ECC-B9AA-DB4E182CF399}" srcOrd="16" destOrd="0" presId="urn:microsoft.com/office/officeart/2008/layout/HexagonCluster"/>
    <dgm:cxn modelId="{10B07375-8BCD-4F81-A0B5-F0A1F1EA7F31}" type="presParOf" srcId="{EE2B8090-85FF-4ECC-B9AA-DB4E182CF399}" destId="{C34492C4-DEFF-4C65-8767-0B3C8FF9AE7C}" srcOrd="0" destOrd="0" presId="urn:microsoft.com/office/officeart/2008/layout/HexagonCluster"/>
    <dgm:cxn modelId="{722F42F0-B231-4E04-9A67-DE9E8BBAECA9}" type="presParOf" srcId="{A11A8F70-C665-4A24-8157-E811CDA7862D}" destId="{0DCBA3AF-D7F1-4AA1-B19A-6532B02D6504}" srcOrd="17" destOrd="0" presId="urn:microsoft.com/office/officeart/2008/layout/HexagonCluster"/>
    <dgm:cxn modelId="{7C85DC99-E797-4488-8250-0B9E43D0F5BE}" type="presParOf" srcId="{0DCBA3AF-D7F1-4AA1-B19A-6532B02D6504}" destId="{9A60A5D7-6A93-42FF-AD36-CD6F47B895FA}" srcOrd="0" destOrd="0" presId="urn:microsoft.com/office/officeart/2008/layout/HexagonCluster"/>
    <dgm:cxn modelId="{6E4185C0-5E04-4C93-AACC-E63275EBFEE6}" type="presParOf" srcId="{A11A8F70-C665-4A24-8157-E811CDA7862D}" destId="{B2C6B408-CAFE-40E8-8214-4ABED14A71C6}" srcOrd="18" destOrd="0" presId="urn:microsoft.com/office/officeart/2008/layout/HexagonCluster"/>
    <dgm:cxn modelId="{2B2A9742-547A-4EE2-B5AE-7DF9DC71BC0B}" type="presParOf" srcId="{B2C6B408-CAFE-40E8-8214-4ABED14A71C6}" destId="{0E3A1582-4BA2-4BBF-88D8-DDB876097C53}" srcOrd="0" destOrd="0" presId="urn:microsoft.com/office/officeart/2008/layout/HexagonCluster"/>
    <dgm:cxn modelId="{502D8A6A-9177-416A-9D6C-6EE61496D7F2}" type="presParOf" srcId="{A11A8F70-C665-4A24-8157-E811CDA7862D}" destId="{20093C21-3BCF-4969-AC7E-A96C5280D37C}" srcOrd="19" destOrd="0" presId="urn:microsoft.com/office/officeart/2008/layout/HexagonCluster"/>
    <dgm:cxn modelId="{5644ED95-B026-4D3A-8D26-26EAD116B80B}" type="presParOf" srcId="{20093C21-3BCF-4969-AC7E-A96C5280D37C}" destId="{A72FFF75-B513-442A-AF90-CD76B48A2EC4}" srcOrd="0" destOrd="0" presId="urn:microsoft.com/office/officeart/2008/layout/HexagonCluster"/>
  </dgm:cxnLst>
  <dgm:bg/>
  <dgm:whole>
    <a:ln w="3810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481DA-13E4-4F63-A93B-4F343B1866A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DFE9357-A041-472B-9BE2-AFB841342719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巡檢行動化</a:t>
          </a:r>
        </a:p>
      </dgm:t>
    </dgm:pt>
    <dgm:pt modelId="{CEF824EE-A3EE-4DC3-8BFF-63E67341E436}" type="parTrans" cxnId="{60BCF3DF-60F5-43CF-9F12-0970123E99E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01074C-C3E5-465A-9AD4-EAD6C5B7BDDD}" type="sibTrans" cxnId="{60BCF3DF-60F5-43CF-9F12-0970123E99E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E7A362-FB9D-4E64-AFD8-CDAE90778635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數據集中分析應用</a:t>
          </a:r>
          <a:endParaRPr lang="zh-TW" altLang="en-US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CBCB2E-DEB1-4995-9AE6-F117B7D83BB4}" type="parTrans" cxnId="{07F9D299-E47C-4D2D-9DCA-289172A5F47A}">
      <dgm:prSet/>
      <dgm:spPr/>
      <dgm:t>
        <a:bodyPr/>
        <a:lstStyle/>
        <a:p>
          <a:endParaRPr lang="zh-TW" altLang="en-US"/>
        </a:p>
      </dgm:t>
    </dgm:pt>
    <dgm:pt modelId="{918ADE78-AA61-4475-8432-FD9607292E59}" type="sibTrans" cxnId="{07F9D299-E47C-4D2D-9DCA-289172A5F47A}">
      <dgm:prSet/>
      <dgm:spPr/>
      <dgm:t>
        <a:bodyPr/>
        <a:lstStyle/>
        <a:p>
          <a:endParaRPr lang="zh-TW" altLang="en-US"/>
        </a:p>
      </dgm:t>
    </dgm:pt>
    <dgm:pt modelId="{275FD48F-A8C1-4573-B5AE-4D2DF2E44E5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案件狀態確認</a:t>
          </a:r>
        </a:p>
      </dgm:t>
    </dgm:pt>
    <dgm:pt modelId="{D6F1B2D6-7D3C-436A-9A31-629FF0B5ABF3}" type="parTrans" cxnId="{A210E833-25DA-4AFB-9FDE-3043C5775771}">
      <dgm:prSet/>
      <dgm:spPr/>
      <dgm:t>
        <a:bodyPr/>
        <a:lstStyle/>
        <a:p>
          <a:endParaRPr lang="zh-TW" altLang="en-US"/>
        </a:p>
      </dgm:t>
    </dgm:pt>
    <dgm:pt modelId="{7E367AE8-4A28-4003-BE6F-41FF26D2E0CC}" type="sibTrans" cxnId="{A210E833-25DA-4AFB-9FDE-3043C5775771}">
      <dgm:prSet/>
      <dgm:spPr/>
      <dgm:t>
        <a:bodyPr/>
        <a:lstStyle/>
        <a:p>
          <a:endParaRPr lang="zh-TW" altLang="en-US"/>
        </a:p>
      </dgm:t>
    </dgm:pt>
    <dgm:pt modelId="{A1C62620-AD8A-4186-8A16-DBE7020AAB23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報表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化</a:t>
          </a:r>
        </a:p>
      </dgm:t>
    </dgm:pt>
    <dgm:pt modelId="{197483FA-FB9F-4977-825D-A886364FDBBC}" type="parTrans" cxnId="{CE6F2117-E434-447B-8068-0D4D77EFB843}">
      <dgm:prSet/>
      <dgm:spPr/>
      <dgm:t>
        <a:bodyPr/>
        <a:lstStyle/>
        <a:p>
          <a:endParaRPr lang="zh-TW" altLang="en-US"/>
        </a:p>
      </dgm:t>
    </dgm:pt>
    <dgm:pt modelId="{5E141B6C-1B45-42F1-B2A3-4EB5C0526B7C}" type="sibTrans" cxnId="{CE6F2117-E434-447B-8068-0D4D77EFB843}">
      <dgm:prSet/>
      <dgm:spPr/>
      <dgm:t>
        <a:bodyPr/>
        <a:lstStyle/>
        <a:p>
          <a:endParaRPr lang="zh-TW" altLang="en-US"/>
        </a:p>
      </dgm:t>
    </dgm:pt>
    <dgm:pt modelId="{34D11F04-CAB3-4559-A2F4-EF0E0935E2F1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智慧手機</a:t>
          </a:r>
          <a:br>
            <a: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或平板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4CFFFB-D3E0-4AFF-AA6C-9D5A526E33C9}" type="parTrans" cxnId="{365574D5-E546-4A68-BDCD-935D1F6CEB81}">
      <dgm:prSet/>
      <dgm:spPr/>
      <dgm:t>
        <a:bodyPr/>
        <a:lstStyle/>
        <a:p>
          <a:endParaRPr lang="zh-TW" altLang="en-US"/>
        </a:p>
      </dgm:t>
    </dgm:pt>
    <dgm:pt modelId="{36387176-127E-4783-AA5F-A206A414C320}" type="sibTrans" cxnId="{365574D5-E546-4A68-BDCD-935D1F6CEB81}">
      <dgm:prSet/>
      <dgm:spPr/>
      <dgm:t>
        <a:bodyPr/>
        <a:lstStyle/>
        <a:p>
          <a:endParaRPr lang="zh-TW" altLang="en-US"/>
        </a:p>
      </dgm:t>
    </dgm:pt>
    <dgm:pt modelId="{23594F53-EF02-4A29-9B99-F92E02E5A50F}">
      <dgm:prSet phldrT="[文字]"/>
      <dgm:spPr/>
      <dgm:t>
        <a:bodyPr/>
        <a:lstStyle/>
        <a:p>
          <a:r>
            <a: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拍照錄影</a:t>
          </a:r>
          <a:br>
            <a:rPr lang="en-US" altLang="zh-TW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即時回報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6F82CF-9FEA-4A94-88F8-1DEF3653145B}" type="parTrans" cxnId="{20ACCB56-8BC4-46BC-BF2C-8E441CC73B18}">
      <dgm:prSet/>
      <dgm:spPr/>
      <dgm:t>
        <a:bodyPr/>
        <a:lstStyle/>
        <a:p>
          <a:endParaRPr lang="zh-TW" altLang="en-US"/>
        </a:p>
      </dgm:t>
    </dgm:pt>
    <dgm:pt modelId="{29A1F84B-B28B-418F-90A2-03D90AC1EC7B}" type="sibTrans" cxnId="{20ACCB56-8BC4-46BC-BF2C-8E441CC73B18}">
      <dgm:prSet/>
      <dgm:spPr/>
      <dgm:t>
        <a:bodyPr/>
        <a:lstStyle/>
        <a:p>
          <a:endParaRPr lang="zh-TW" altLang="en-US"/>
        </a:p>
      </dgm:t>
    </dgm:pt>
    <dgm:pt modelId="{8001352A-C812-4D4E-A4C0-C39DFE50BF4A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集中式</a:t>
          </a:r>
          <a:b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  <a:endParaRPr lang="zh-TW" altLang="en-US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FC7D69-1424-4A98-A71D-3F85B70D94A0}" type="sibTrans" cxnId="{96798D85-C43A-4498-9E2D-FDC423C12F3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454A35-932E-404B-9E86-8C8ACBD7EB10}" type="parTrans" cxnId="{96798D85-C43A-4498-9E2D-FDC423C12F3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07BE32-19E2-4131-B492-623957B8FDE8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即時資訊回饋即時追蹤</a:t>
          </a:r>
        </a:p>
      </dgm:t>
    </dgm:pt>
    <dgm:pt modelId="{F17754E9-0D2B-47D3-936C-B63A9C03604C}" type="parTrans" cxnId="{5EB5B1F3-959B-4A37-8295-4D0010648E45}">
      <dgm:prSet/>
      <dgm:spPr/>
      <dgm:t>
        <a:bodyPr/>
        <a:lstStyle/>
        <a:p>
          <a:endParaRPr lang="zh-TW" altLang="en-US"/>
        </a:p>
      </dgm:t>
    </dgm:pt>
    <dgm:pt modelId="{100B9A42-137C-42BC-B353-8DCD83FEF801}" type="sibTrans" cxnId="{5EB5B1F3-959B-4A37-8295-4D0010648E45}">
      <dgm:prSet/>
      <dgm:spPr/>
      <dgm:t>
        <a:bodyPr/>
        <a:lstStyle/>
        <a:p>
          <a:endParaRPr lang="zh-TW" altLang="en-US"/>
        </a:p>
      </dgm:t>
    </dgm:pt>
    <dgm:pt modelId="{EBB0C25F-D7BD-4309-9F60-555ED0F53FC7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週期性報表分析</a:t>
          </a:r>
        </a:p>
      </dgm:t>
    </dgm:pt>
    <dgm:pt modelId="{5A0A5397-B61B-45A3-B400-9E29B580135F}" type="parTrans" cxnId="{D4775003-C4D3-4CE1-A786-B4ED4050A46C}">
      <dgm:prSet/>
      <dgm:spPr/>
      <dgm:t>
        <a:bodyPr/>
        <a:lstStyle/>
        <a:p>
          <a:endParaRPr lang="zh-TW" altLang="en-US"/>
        </a:p>
      </dgm:t>
    </dgm:pt>
    <dgm:pt modelId="{FECECD69-0FFC-459E-AEF3-353F6300D3A6}" type="sibTrans" cxnId="{D4775003-C4D3-4CE1-A786-B4ED4050A46C}">
      <dgm:prSet/>
      <dgm:spPr/>
      <dgm:t>
        <a:bodyPr/>
        <a:lstStyle/>
        <a:p>
          <a:endParaRPr lang="zh-TW" altLang="en-US"/>
        </a:p>
      </dgm:t>
    </dgm:pt>
    <dgm:pt modelId="{5A359244-4CDA-485D-8635-FB5301A90942}" type="pres">
      <dgm:prSet presAssocID="{320481DA-13E4-4F63-A93B-4F343B1866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9C6B07-7BAD-4ABC-B9A9-2ED188E33B68}" type="pres">
      <dgm:prSet presAssocID="{1DFE9357-A041-472B-9BE2-AFB841342719}" presName="root" presStyleCnt="0"/>
      <dgm:spPr/>
    </dgm:pt>
    <dgm:pt modelId="{EDBE5334-9006-4773-AFFC-36D9F9D2660A}" type="pres">
      <dgm:prSet presAssocID="{1DFE9357-A041-472B-9BE2-AFB841342719}" presName="rootComposite" presStyleCnt="0"/>
      <dgm:spPr/>
    </dgm:pt>
    <dgm:pt modelId="{886AC939-904F-40B2-B3D9-30F1C0F24F66}" type="pres">
      <dgm:prSet presAssocID="{1DFE9357-A041-472B-9BE2-AFB841342719}" presName="rootText" presStyleLbl="node1" presStyleIdx="0" presStyleCnt="3"/>
      <dgm:spPr/>
    </dgm:pt>
    <dgm:pt modelId="{7AADBCCB-A042-485E-95FA-6DDF35FAB8E1}" type="pres">
      <dgm:prSet presAssocID="{1DFE9357-A041-472B-9BE2-AFB841342719}" presName="rootConnector" presStyleLbl="node1" presStyleIdx="0" presStyleCnt="3"/>
      <dgm:spPr/>
    </dgm:pt>
    <dgm:pt modelId="{F089AFBF-9A49-4CA3-9D08-889D949F89F7}" type="pres">
      <dgm:prSet presAssocID="{1DFE9357-A041-472B-9BE2-AFB841342719}" presName="childShape" presStyleCnt="0"/>
      <dgm:spPr/>
    </dgm:pt>
    <dgm:pt modelId="{4468FA8F-5A30-449C-B1B8-18E61160724E}" type="pres">
      <dgm:prSet presAssocID="{FF4CFFFB-D3E0-4AFF-AA6C-9D5A526E33C9}" presName="Name13" presStyleLbl="parChTrans1D2" presStyleIdx="0" presStyleCnt="6"/>
      <dgm:spPr/>
    </dgm:pt>
    <dgm:pt modelId="{E70E5E63-D456-4DE4-B99C-D2671EAF014D}" type="pres">
      <dgm:prSet presAssocID="{34D11F04-CAB3-4559-A2F4-EF0E0935E2F1}" presName="childText" presStyleLbl="bgAcc1" presStyleIdx="0" presStyleCnt="6">
        <dgm:presLayoutVars>
          <dgm:bulletEnabled val="1"/>
        </dgm:presLayoutVars>
      </dgm:prSet>
      <dgm:spPr/>
    </dgm:pt>
    <dgm:pt modelId="{E3F9CC83-3432-47B3-9B64-09176E62A582}" type="pres">
      <dgm:prSet presAssocID="{896F82CF-9FEA-4A94-88F8-1DEF3653145B}" presName="Name13" presStyleLbl="parChTrans1D2" presStyleIdx="1" presStyleCnt="6"/>
      <dgm:spPr/>
    </dgm:pt>
    <dgm:pt modelId="{622ABB8D-B131-4681-B244-A40E6D17DC83}" type="pres">
      <dgm:prSet presAssocID="{23594F53-EF02-4A29-9B99-F92E02E5A50F}" presName="childText" presStyleLbl="bgAcc1" presStyleIdx="1" presStyleCnt="6">
        <dgm:presLayoutVars>
          <dgm:bulletEnabled val="1"/>
        </dgm:presLayoutVars>
      </dgm:prSet>
      <dgm:spPr/>
    </dgm:pt>
    <dgm:pt modelId="{C3EF78EE-8FFD-478D-802F-48D242F039E0}" type="pres">
      <dgm:prSet presAssocID="{A1C62620-AD8A-4186-8A16-DBE7020AAB23}" presName="root" presStyleCnt="0"/>
      <dgm:spPr/>
    </dgm:pt>
    <dgm:pt modelId="{D1BD0D19-04E3-4E9F-9452-041BEA7C6139}" type="pres">
      <dgm:prSet presAssocID="{A1C62620-AD8A-4186-8A16-DBE7020AAB23}" presName="rootComposite" presStyleCnt="0"/>
      <dgm:spPr/>
    </dgm:pt>
    <dgm:pt modelId="{889B683A-A4F3-4C4B-8375-72115CEC2909}" type="pres">
      <dgm:prSet presAssocID="{A1C62620-AD8A-4186-8A16-DBE7020AAB23}" presName="rootText" presStyleLbl="node1" presStyleIdx="1" presStyleCnt="3"/>
      <dgm:spPr/>
    </dgm:pt>
    <dgm:pt modelId="{79462B0D-30CE-439D-BE1D-780BA17F1A46}" type="pres">
      <dgm:prSet presAssocID="{A1C62620-AD8A-4186-8A16-DBE7020AAB23}" presName="rootConnector" presStyleLbl="node1" presStyleIdx="1" presStyleCnt="3"/>
      <dgm:spPr/>
    </dgm:pt>
    <dgm:pt modelId="{C6719CB3-592C-457C-9C96-2AFEF6287567}" type="pres">
      <dgm:prSet presAssocID="{A1C62620-AD8A-4186-8A16-DBE7020AAB23}" presName="childShape" presStyleCnt="0"/>
      <dgm:spPr/>
    </dgm:pt>
    <dgm:pt modelId="{1E3904C7-A410-4025-A04E-D2832BC70523}" type="pres">
      <dgm:prSet presAssocID="{5A0A5397-B61B-45A3-B400-9E29B580135F}" presName="Name13" presStyleLbl="parChTrans1D2" presStyleIdx="2" presStyleCnt="6"/>
      <dgm:spPr/>
    </dgm:pt>
    <dgm:pt modelId="{1430CAA2-E72B-4C01-B3F0-3AEBE38F4507}" type="pres">
      <dgm:prSet presAssocID="{EBB0C25F-D7BD-4309-9F60-555ED0F53FC7}" presName="childText" presStyleLbl="bgAcc1" presStyleIdx="2" presStyleCnt="6">
        <dgm:presLayoutVars>
          <dgm:bulletEnabled val="1"/>
        </dgm:presLayoutVars>
      </dgm:prSet>
      <dgm:spPr/>
    </dgm:pt>
    <dgm:pt modelId="{C9213769-1E41-41EA-87B8-649F99321859}" type="pres">
      <dgm:prSet presAssocID="{D6F1B2D6-7D3C-436A-9A31-629FF0B5ABF3}" presName="Name13" presStyleLbl="parChTrans1D2" presStyleIdx="3" presStyleCnt="6"/>
      <dgm:spPr/>
    </dgm:pt>
    <dgm:pt modelId="{EF8D5AF0-70A8-4250-8E11-9AE1CC1EC7BF}" type="pres">
      <dgm:prSet presAssocID="{275FD48F-A8C1-4573-B5AE-4D2DF2E44E5F}" presName="childText" presStyleLbl="bgAcc1" presStyleIdx="3" presStyleCnt="6">
        <dgm:presLayoutVars>
          <dgm:bulletEnabled val="1"/>
        </dgm:presLayoutVars>
      </dgm:prSet>
      <dgm:spPr/>
    </dgm:pt>
    <dgm:pt modelId="{C6884EFD-B107-44B5-AA93-A7793077C7CA}" type="pres">
      <dgm:prSet presAssocID="{8001352A-C812-4D4E-A4C0-C39DFE50BF4A}" presName="root" presStyleCnt="0"/>
      <dgm:spPr/>
    </dgm:pt>
    <dgm:pt modelId="{991DB6FB-03F6-4C5F-AADD-5B4C41BDD827}" type="pres">
      <dgm:prSet presAssocID="{8001352A-C812-4D4E-A4C0-C39DFE50BF4A}" presName="rootComposite" presStyleCnt="0"/>
      <dgm:spPr/>
    </dgm:pt>
    <dgm:pt modelId="{EFE4D2B4-91C2-4192-8874-0C4839844452}" type="pres">
      <dgm:prSet presAssocID="{8001352A-C812-4D4E-A4C0-C39DFE50BF4A}" presName="rootText" presStyleLbl="node1" presStyleIdx="2" presStyleCnt="3"/>
      <dgm:spPr/>
    </dgm:pt>
    <dgm:pt modelId="{6AC97C29-2CBF-43B8-B5E4-44F5101D9DAD}" type="pres">
      <dgm:prSet presAssocID="{8001352A-C812-4D4E-A4C0-C39DFE50BF4A}" presName="rootConnector" presStyleLbl="node1" presStyleIdx="2" presStyleCnt="3"/>
      <dgm:spPr/>
    </dgm:pt>
    <dgm:pt modelId="{72E7F049-31BA-44D0-A6C6-E1D27886AB0E}" type="pres">
      <dgm:prSet presAssocID="{8001352A-C812-4D4E-A4C0-C39DFE50BF4A}" presName="childShape" presStyleCnt="0"/>
      <dgm:spPr/>
    </dgm:pt>
    <dgm:pt modelId="{75AAB4B9-3301-4425-8EE3-9FE0D0FF24E1}" type="pres">
      <dgm:prSet presAssocID="{7DCBCB2E-DEB1-4995-9AE6-F117B7D83BB4}" presName="Name13" presStyleLbl="parChTrans1D2" presStyleIdx="4" presStyleCnt="6"/>
      <dgm:spPr/>
    </dgm:pt>
    <dgm:pt modelId="{BEC1CCAA-4EA3-4FC7-AE46-5F20908D6F7E}" type="pres">
      <dgm:prSet presAssocID="{98E7A362-FB9D-4E64-AFD8-CDAE90778635}" presName="childText" presStyleLbl="bgAcc1" presStyleIdx="4" presStyleCnt="6">
        <dgm:presLayoutVars>
          <dgm:bulletEnabled val="1"/>
        </dgm:presLayoutVars>
      </dgm:prSet>
      <dgm:spPr/>
    </dgm:pt>
    <dgm:pt modelId="{08E9025E-70DE-4C74-BF4E-5CBC05E849B0}" type="pres">
      <dgm:prSet presAssocID="{F17754E9-0D2B-47D3-936C-B63A9C03604C}" presName="Name13" presStyleLbl="parChTrans1D2" presStyleIdx="5" presStyleCnt="6"/>
      <dgm:spPr/>
    </dgm:pt>
    <dgm:pt modelId="{5E9BB716-9DCB-4E66-BCEB-CD9C3C8B2297}" type="pres">
      <dgm:prSet presAssocID="{F907BE32-19E2-4131-B492-623957B8FDE8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951B7B02-422D-4B47-9C82-5907B9F82F20}" type="presOf" srcId="{5A0A5397-B61B-45A3-B400-9E29B580135F}" destId="{1E3904C7-A410-4025-A04E-D2832BC70523}" srcOrd="0" destOrd="0" presId="urn:microsoft.com/office/officeart/2005/8/layout/hierarchy3"/>
    <dgm:cxn modelId="{D4775003-C4D3-4CE1-A786-B4ED4050A46C}" srcId="{A1C62620-AD8A-4186-8A16-DBE7020AAB23}" destId="{EBB0C25F-D7BD-4309-9F60-555ED0F53FC7}" srcOrd="0" destOrd="0" parTransId="{5A0A5397-B61B-45A3-B400-9E29B580135F}" sibTransId="{FECECD69-0FFC-459E-AEF3-353F6300D3A6}"/>
    <dgm:cxn modelId="{B37B7F0F-1CD2-4584-ACA2-CA1CB60BF5E8}" type="presOf" srcId="{320481DA-13E4-4F63-A93B-4F343B1866A8}" destId="{5A359244-4CDA-485D-8635-FB5301A90942}" srcOrd="0" destOrd="0" presId="urn:microsoft.com/office/officeart/2005/8/layout/hierarchy3"/>
    <dgm:cxn modelId="{CE6F2117-E434-447B-8068-0D4D77EFB843}" srcId="{320481DA-13E4-4F63-A93B-4F343B1866A8}" destId="{A1C62620-AD8A-4186-8A16-DBE7020AAB23}" srcOrd="1" destOrd="0" parTransId="{197483FA-FB9F-4977-825D-A886364FDBBC}" sibTransId="{5E141B6C-1B45-42F1-B2A3-4EB5C0526B7C}"/>
    <dgm:cxn modelId="{A5866E2E-AAE1-4BAC-9204-19C4929BE4C7}" type="presOf" srcId="{1DFE9357-A041-472B-9BE2-AFB841342719}" destId="{7AADBCCB-A042-485E-95FA-6DDF35FAB8E1}" srcOrd="1" destOrd="0" presId="urn:microsoft.com/office/officeart/2005/8/layout/hierarchy3"/>
    <dgm:cxn modelId="{A210E833-25DA-4AFB-9FDE-3043C5775771}" srcId="{A1C62620-AD8A-4186-8A16-DBE7020AAB23}" destId="{275FD48F-A8C1-4573-B5AE-4D2DF2E44E5F}" srcOrd="1" destOrd="0" parTransId="{D6F1B2D6-7D3C-436A-9A31-629FF0B5ABF3}" sibTransId="{7E367AE8-4A28-4003-BE6F-41FF26D2E0CC}"/>
    <dgm:cxn modelId="{7D98A534-4B0C-4A20-A7B7-9577B621FDAF}" type="presOf" srcId="{7DCBCB2E-DEB1-4995-9AE6-F117B7D83BB4}" destId="{75AAB4B9-3301-4425-8EE3-9FE0D0FF24E1}" srcOrd="0" destOrd="0" presId="urn:microsoft.com/office/officeart/2005/8/layout/hierarchy3"/>
    <dgm:cxn modelId="{0DE8D23D-D8BA-475C-B3F0-F10FF0367488}" type="presOf" srcId="{A1C62620-AD8A-4186-8A16-DBE7020AAB23}" destId="{79462B0D-30CE-439D-BE1D-780BA17F1A46}" srcOrd="1" destOrd="0" presId="urn:microsoft.com/office/officeart/2005/8/layout/hierarchy3"/>
    <dgm:cxn modelId="{3330FE42-00D5-4EA4-9A26-BB2B094492FC}" type="presOf" srcId="{8001352A-C812-4D4E-A4C0-C39DFE50BF4A}" destId="{EFE4D2B4-91C2-4192-8874-0C4839844452}" srcOrd="0" destOrd="0" presId="urn:microsoft.com/office/officeart/2005/8/layout/hierarchy3"/>
    <dgm:cxn modelId="{5952074A-8507-4B27-B830-F9556C517AC4}" type="presOf" srcId="{EBB0C25F-D7BD-4309-9F60-555ED0F53FC7}" destId="{1430CAA2-E72B-4C01-B3F0-3AEBE38F4507}" srcOrd="0" destOrd="0" presId="urn:microsoft.com/office/officeart/2005/8/layout/hierarchy3"/>
    <dgm:cxn modelId="{CDE5EC4B-58E4-4A4A-B178-403E1A42D383}" type="presOf" srcId="{23594F53-EF02-4A29-9B99-F92E02E5A50F}" destId="{622ABB8D-B131-4681-B244-A40E6D17DC83}" srcOrd="0" destOrd="0" presId="urn:microsoft.com/office/officeart/2005/8/layout/hierarchy3"/>
    <dgm:cxn modelId="{C7AEF04E-A066-46E3-858D-57FAA0E6ED1C}" type="presOf" srcId="{D6F1B2D6-7D3C-436A-9A31-629FF0B5ABF3}" destId="{C9213769-1E41-41EA-87B8-649F99321859}" srcOrd="0" destOrd="0" presId="urn:microsoft.com/office/officeart/2005/8/layout/hierarchy3"/>
    <dgm:cxn modelId="{20ACCB56-8BC4-46BC-BF2C-8E441CC73B18}" srcId="{1DFE9357-A041-472B-9BE2-AFB841342719}" destId="{23594F53-EF02-4A29-9B99-F92E02E5A50F}" srcOrd="1" destOrd="0" parTransId="{896F82CF-9FEA-4A94-88F8-1DEF3653145B}" sibTransId="{29A1F84B-B28B-418F-90A2-03D90AC1EC7B}"/>
    <dgm:cxn modelId="{2345D356-8847-4207-A28D-A96A4DA551AE}" type="presOf" srcId="{34D11F04-CAB3-4559-A2F4-EF0E0935E2F1}" destId="{E70E5E63-D456-4DE4-B99C-D2671EAF014D}" srcOrd="0" destOrd="0" presId="urn:microsoft.com/office/officeart/2005/8/layout/hierarchy3"/>
    <dgm:cxn modelId="{96798D85-C43A-4498-9E2D-FDC423C12F34}" srcId="{320481DA-13E4-4F63-A93B-4F343B1866A8}" destId="{8001352A-C812-4D4E-A4C0-C39DFE50BF4A}" srcOrd="2" destOrd="0" parTransId="{40454A35-932E-404B-9E86-8C8ACBD7EB10}" sibTransId="{F4FC7D69-1424-4A98-A71D-3F85B70D94A0}"/>
    <dgm:cxn modelId="{14EE2B91-9F9A-41B0-84AD-76CF6E6FB9E9}" type="presOf" srcId="{275FD48F-A8C1-4573-B5AE-4D2DF2E44E5F}" destId="{EF8D5AF0-70A8-4250-8E11-9AE1CC1EC7BF}" srcOrd="0" destOrd="0" presId="urn:microsoft.com/office/officeart/2005/8/layout/hierarchy3"/>
    <dgm:cxn modelId="{4840DE93-B030-46A6-912C-B1C9E9C125E9}" type="presOf" srcId="{98E7A362-FB9D-4E64-AFD8-CDAE90778635}" destId="{BEC1CCAA-4EA3-4FC7-AE46-5F20908D6F7E}" srcOrd="0" destOrd="0" presId="urn:microsoft.com/office/officeart/2005/8/layout/hierarchy3"/>
    <dgm:cxn modelId="{07F9D299-E47C-4D2D-9DCA-289172A5F47A}" srcId="{8001352A-C812-4D4E-A4C0-C39DFE50BF4A}" destId="{98E7A362-FB9D-4E64-AFD8-CDAE90778635}" srcOrd="0" destOrd="0" parTransId="{7DCBCB2E-DEB1-4995-9AE6-F117B7D83BB4}" sibTransId="{918ADE78-AA61-4475-8432-FD9607292E59}"/>
    <dgm:cxn modelId="{9659839A-4FB2-4C5F-B56A-3F53736959DC}" type="presOf" srcId="{F907BE32-19E2-4131-B492-623957B8FDE8}" destId="{5E9BB716-9DCB-4E66-BCEB-CD9C3C8B2297}" srcOrd="0" destOrd="0" presId="urn:microsoft.com/office/officeart/2005/8/layout/hierarchy3"/>
    <dgm:cxn modelId="{69CEC69D-F839-4CC3-A501-325A0FE6950B}" type="presOf" srcId="{FF4CFFFB-D3E0-4AFF-AA6C-9D5A526E33C9}" destId="{4468FA8F-5A30-449C-B1B8-18E61160724E}" srcOrd="0" destOrd="0" presId="urn:microsoft.com/office/officeart/2005/8/layout/hierarchy3"/>
    <dgm:cxn modelId="{EBB2A5A1-033A-42FF-ADB8-4E8702FACD26}" type="presOf" srcId="{F17754E9-0D2B-47D3-936C-B63A9C03604C}" destId="{08E9025E-70DE-4C74-BF4E-5CBC05E849B0}" srcOrd="0" destOrd="0" presId="urn:microsoft.com/office/officeart/2005/8/layout/hierarchy3"/>
    <dgm:cxn modelId="{8F4D90C3-29C2-4C40-8BF9-17BCE0A88AED}" type="presOf" srcId="{896F82CF-9FEA-4A94-88F8-1DEF3653145B}" destId="{E3F9CC83-3432-47B3-9B64-09176E62A582}" srcOrd="0" destOrd="0" presId="urn:microsoft.com/office/officeart/2005/8/layout/hierarchy3"/>
    <dgm:cxn modelId="{ACD1A6C8-BF54-4E08-A137-A0F9171B9723}" type="presOf" srcId="{A1C62620-AD8A-4186-8A16-DBE7020AAB23}" destId="{889B683A-A4F3-4C4B-8375-72115CEC2909}" srcOrd="0" destOrd="0" presId="urn:microsoft.com/office/officeart/2005/8/layout/hierarchy3"/>
    <dgm:cxn modelId="{CFA1AFCC-1BA4-4A8D-B906-C0E4F0BBA988}" type="presOf" srcId="{8001352A-C812-4D4E-A4C0-C39DFE50BF4A}" destId="{6AC97C29-2CBF-43B8-B5E4-44F5101D9DAD}" srcOrd="1" destOrd="0" presId="urn:microsoft.com/office/officeart/2005/8/layout/hierarchy3"/>
    <dgm:cxn modelId="{70799BD4-DF20-482E-BACE-596406272EC4}" type="presOf" srcId="{1DFE9357-A041-472B-9BE2-AFB841342719}" destId="{886AC939-904F-40B2-B3D9-30F1C0F24F66}" srcOrd="0" destOrd="0" presId="urn:microsoft.com/office/officeart/2005/8/layout/hierarchy3"/>
    <dgm:cxn modelId="{365574D5-E546-4A68-BDCD-935D1F6CEB81}" srcId="{1DFE9357-A041-472B-9BE2-AFB841342719}" destId="{34D11F04-CAB3-4559-A2F4-EF0E0935E2F1}" srcOrd="0" destOrd="0" parTransId="{FF4CFFFB-D3E0-4AFF-AA6C-9D5A526E33C9}" sibTransId="{36387176-127E-4783-AA5F-A206A414C320}"/>
    <dgm:cxn modelId="{60BCF3DF-60F5-43CF-9F12-0970123E99E1}" srcId="{320481DA-13E4-4F63-A93B-4F343B1866A8}" destId="{1DFE9357-A041-472B-9BE2-AFB841342719}" srcOrd="0" destOrd="0" parTransId="{CEF824EE-A3EE-4DC3-8BFF-63E67341E436}" sibTransId="{5701074C-C3E5-465A-9AD4-EAD6C5B7BDDD}"/>
    <dgm:cxn modelId="{5EB5B1F3-959B-4A37-8295-4D0010648E45}" srcId="{8001352A-C812-4D4E-A4C0-C39DFE50BF4A}" destId="{F907BE32-19E2-4131-B492-623957B8FDE8}" srcOrd="1" destOrd="0" parTransId="{F17754E9-0D2B-47D3-936C-B63A9C03604C}" sibTransId="{100B9A42-137C-42BC-B353-8DCD83FEF801}"/>
    <dgm:cxn modelId="{61861B1C-333A-444E-9F0D-2FFC25957047}" type="presParOf" srcId="{5A359244-4CDA-485D-8635-FB5301A90942}" destId="{989C6B07-7BAD-4ABC-B9A9-2ED188E33B68}" srcOrd="0" destOrd="0" presId="urn:microsoft.com/office/officeart/2005/8/layout/hierarchy3"/>
    <dgm:cxn modelId="{79D4D4E1-E457-498C-B618-25C8EB516543}" type="presParOf" srcId="{989C6B07-7BAD-4ABC-B9A9-2ED188E33B68}" destId="{EDBE5334-9006-4773-AFFC-36D9F9D2660A}" srcOrd="0" destOrd="0" presId="urn:microsoft.com/office/officeart/2005/8/layout/hierarchy3"/>
    <dgm:cxn modelId="{F524EE66-AD1A-4816-814F-15AAE7CF8742}" type="presParOf" srcId="{EDBE5334-9006-4773-AFFC-36D9F9D2660A}" destId="{886AC939-904F-40B2-B3D9-30F1C0F24F66}" srcOrd="0" destOrd="0" presId="urn:microsoft.com/office/officeart/2005/8/layout/hierarchy3"/>
    <dgm:cxn modelId="{C4D57E05-A36E-4D54-8AB9-4F3BC85537B0}" type="presParOf" srcId="{EDBE5334-9006-4773-AFFC-36D9F9D2660A}" destId="{7AADBCCB-A042-485E-95FA-6DDF35FAB8E1}" srcOrd="1" destOrd="0" presId="urn:microsoft.com/office/officeart/2005/8/layout/hierarchy3"/>
    <dgm:cxn modelId="{49FEA235-D9FA-4B45-A9B2-B2B7F21686A1}" type="presParOf" srcId="{989C6B07-7BAD-4ABC-B9A9-2ED188E33B68}" destId="{F089AFBF-9A49-4CA3-9D08-889D949F89F7}" srcOrd="1" destOrd="0" presId="urn:microsoft.com/office/officeart/2005/8/layout/hierarchy3"/>
    <dgm:cxn modelId="{F54D0658-9CED-4070-B400-BB046701E23E}" type="presParOf" srcId="{F089AFBF-9A49-4CA3-9D08-889D949F89F7}" destId="{4468FA8F-5A30-449C-B1B8-18E61160724E}" srcOrd="0" destOrd="0" presId="urn:microsoft.com/office/officeart/2005/8/layout/hierarchy3"/>
    <dgm:cxn modelId="{55375AD1-6BFA-4943-9BDA-7B83B6C07665}" type="presParOf" srcId="{F089AFBF-9A49-4CA3-9D08-889D949F89F7}" destId="{E70E5E63-D456-4DE4-B99C-D2671EAF014D}" srcOrd="1" destOrd="0" presId="urn:microsoft.com/office/officeart/2005/8/layout/hierarchy3"/>
    <dgm:cxn modelId="{AF80009F-9D29-4C2E-8416-12090AC9CCB8}" type="presParOf" srcId="{F089AFBF-9A49-4CA3-9D08-889D949F89F7}" destId="{E3F9CC83-3432-47B3-9B64-09176E62A582}" srcOrd="2" destOrd="0" presId="urn:microsoft.com/office/officeart/2005/8/layout/hierarchy3"/>
    <dgm:cxn modelId="{C18EAEB1-7B6D-4098-BD3F-68E4F722DD04}" type="presParOf" srcId="{F089AFBF-9A49-4CA3-9D08-889D949F89F7}" destId="{622ABB8D-B131-4681-B244-A40E6D17DC83}" srcOrd="3" destOrd="0" presId="urn:microsoft.com/office/officeart/2005/8/layout/hierarchy3"/>
    <dgm:cxn modelId="{BA28FEB7-F864-4FF4-9438-B96CF99D9A2C}" type="presParOf" srcId="{5A359244-4CDA-485D-8635-FB5301A90942}" destId="{C3EF78EE-8FFD-478D-802F-48D242F039E0}" srcOrd="1" destOrd="0" presId="urn:microsoft.com/office/officeart/2005/8/layout/hierarchy3"/>
    <dgm:cxn modelId="{2D1328BB-63EC-4A33-B32F-EC2EC682315F}" type="presParOf" srcId="{C3EF78EE-8FFD-478D-802F-48D242F039E0}" destId="{D1BD0D19-04E3-4E9F-9452-041BEA7C6139}" srcOrd="0" destOrd="0" presId="urn:microsoft.com/office/officeart/2005/8/layout/hierarchy3"/>
    <dgm:cxn modelId="{3B46DBC5-521B-4BC3-B517-B272F41A80D5}" type="presParOf" srcId="{D1BD0D19-04E3-4E9F-9452-041BEA7C6139}" destId="{889B683A-A4F3-4C4B-8375-72115CEC2909}" srcOrd="0" destOrd="0" presId="urn:microsoft.com/office/officeart/2005/8/layout/hierarchy3"/>
    <dgm:cxn modelId="{8597B8EA-2802-49C2-B2C9-64DC68F83DC6}" type="presParOf" srcId="{D1BD0D19-04E3-4E9F-9452-041BEA7C6139}" destId="{79462B0D-30CE-439D-BE1D-780BA17F1A46}" srcOrd="1" destOrd="0" presId="urn:microsoft.com/office/officeart/2005/8/layout/hierarchy3"/>
    <dgm:cxn modelId="{914124D1-6446-49BD-A70D-4C0AABE5EA72}" type="presParOf" srcId="{C3EF78EE-8FFD-478D-802F-48D242F039E0}" destId="{C6719CB3-592C-457C-9C96-2AFEF6287567}" srcOrd="1" destOrd="0" presId="urn:microsoft.com/office/officeart/2005/8/layout/hierarchy3"/>
    <dgm:cxn modelId="{6C283931-59FF-4A74-9AA2-37AE60C0A08E}" type="presParOf" srcId="{C6719CB3-592C-457C-9C96-2AFEF6287567}" destId="{1E3904C7-A410-4025-A04E-D2832BC70523}" srcOrd="0" destOrd="0" presId="urn:microsoft.com/office/officeart/2005/8/layout/hierarchy3"/>
    <dgm:cxn modelId="{D21724AE-0416-4A42-80F7-C49181C43470}" type="presParOf" srcId="{C6719CB3-592C-457C-9C96-2AFEF6287567}" destId="{1430CAA2-E72B-4C01-B3F0-3AEBE38F4507}" srcOrd="1" destOrd="0" presId="urn:microsoft.com/office/officeart/2005/8/layout/hierarchy3"/>
    <dgm:cxn modelId="{9221461A-AC9A-4D51-B9F9-8DA6C86ADEEC}" type="presParOf" srcId="{C6719CB3-592C-457C-9C96-2AFEF6287567}" destId="{C9213769-1E41-41EA-87B8-649F99321859}" srcOrd="2" destOrd="0" presId="urn:microsoft.com/office/officeart/2005/8/layout/hierarchy3"/>
    <dgm:cxn modelId="{B2612FB5-C79C-400F-A5A0-4BA29FE0D258}" type="presParOf" srcId="{C6719CB3-592C-457C-9C96-2AFEF6287567}" destId="{EF8D5AF0-70A8-4250-8E11-9AE1CC1EC7BF}" srcOrd="3" destOrd="0" presId="urn:microsoft.com/office/officeart/2005/8/layout/hierarchy3"/>
    <dgm:cxn modelId="{21A63950-2524-4F0B-B501-4B2AFA93E7CE}" type="presParOf" srcId="{5A359244-4CDA-485D-8635-FB5301A90942}" destId="{C6884EFD-B107-44B5-AA93-A7793077C7CA}" srcOrd="2" destOrd="0" presId="urn:microsoft.com/office/officeart/2005/8/layout/hierarchy3"/>
    <dgm:cxn modelId="{74B3C382-672A-4C65-842F-A515368A6F81}" type="presParOf" srcId="{C6884EFD-B107-44B5-AA93-A7793077C7CA}" destId="{991DB6FB-03F6-4C5F-AADD-5B4C41BDD827}" srcOrd="0" destOrd="0" presId="urn:microsoft.com/office/officeart/2005/8/layout/hierarchy3"/>
    <dgm:cxn modelId="{7691DA6C-07E0-4AF1-B7D3-86962BE163A0}" type="presParOf" srcId="{991DB6FB-03F6-4C5F-AADD-5B4C41BDD827}" destId="{EFE4D2B4-91C2-4192-8874-0C4839844452}" srcOrd="0" destOrd="0" presId="urn:microsoft.com/office/officeart/2005/8/layout/hierarchy3"/>
    <dgm:cxn modelId="{3EC1C8CB-68F1-453F-9281-6716B3EBE041}" type="presParOf" srcId="{991DB6FB-03F6-4C5F-AADD-5B4C41BDD827}" destId="{6AC97C29-2CBF-43B8-B5E4-44F5101D9DAD}" srcOrd="1" destOrd="0" presId="urn:microsoft.com/office/officeart/2005/8/layout/hierarchy3"/>
    <dgm:cxn modelId="{92DD7908-6BDD-40C2-B3FD-E6DFE14AC9DE}" type="presParOf" srcId="{C6884EFD-B107-44B5-AA93-A7793077C7CA}" destId="{72E7F049-31BA-44D0-A6C6-E1D27886AB0E}" srcOrd="1" destOrd="0" presId="urn:microsoft.com/office/officeart/2005/8/layout/hierarchy3"/>
    <dgm:cxn modelId="{F0BDD63A-D86C-466B-9478-2EF71174EF40}" type="presParOf" srcId="{72E7F049-31BA-44D0-A6C6-E1D27886AB0E}" destId="{75AAB4B9-3301-4425-8EE3-9FE0D0FF24E1}" srcOrd="0" destOrd="0" presId="urn:microsoft.com/office/officeart/2005/8/layout/hierarchy3"/>
    <dgm:cxn modelId="{560AAB48-67C2-455A-8E76-A4F078749992}" type="presParOf" srcId="{72E7F049-31BA-44D0-A6C6-E1D27886AB0E}" destId="{BEC1CCAA-4EA3-4FC7-AE46-5F20908D6F7E}" srcOrd="1" destOrd="0" presId="urn:microsoft.com/office/officeart/2005/8/layout/hierarchy3"/>
    <dgm:cxn modelId="{3D4D1109-E6AB-4B51-A3DE-0DD5DC4181DB}" type="presParOf" srcId="{72E7F049-31BA-44D0-A6C6-E1D27886AB0E}" destId="{08E9025E-70DE-4C74-BF4E-5CBC05E849B0}" srcOrd="2" destOrd="0" presId="urn:microsoft.com/office/officeart/2005/8/layout/hierarchy3"/>
    <dgm:cxn modelId="{ACEFBC20-7FD5-42B8-9628-47EC7E7E1832}" type="presParOf" srcId="{72E7F049-31BA-44D0-A6C6-E1D27886AB0E}" destId="{5E9BB716-9DCB-4E66-BCEB-CD9C3C8B229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77B2D-CFD1-4450-9CBC-963C8AA70E7A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05CB1288-A476-4CB3-AED2-CD1FA738E314}">
      <dgm:prSet phldrT="[文字]"/>
      <dgm:spPr/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巡檢單任務指派</a:t>
          </a:r>
          <a:endParaRPr lang="en-US" altLang="zh-TW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主檔建立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07958E6-43AC-4607-85EC-2EF90DFFB95D}" type="parTrans" cxnId="{CBD21A21-8A0B-4A32-85BC-54D9157DAA68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9E0DDF22-5078-48AC-A615-EF44398EB01D}" type="sibTrans" cxnId="{CBD21A21-8A0B-4A32-85BC-54D9157DAA68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5BE3B6C-A222-4A7D-AFCA-DFF2ADE23533}">
      <dgm:prSet phldrT="[文字]"/>
      <dgm:spPr/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產生日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週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月 巡檢單</a:t>
          </a:r>
          <a:endParaRPr lang="en-US" altLang="zh-TW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系統自動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8C8B5A3D-F54E-4935-95BC-0E0F3A65D6FB}" type="parTrans" cxnId="{EB382A09-D10A-4545-9834-7363077BB9BF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915E6F19-B7CE-49C0-9334-378976A2E710}" type="sibTrans" cxnId="{EB382A09-D10A-4545-9834-7363077BB9BF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4B1668E2-4C93-4362-8D77-4DB74F730426}">
      <dgm:prSet phldrT="[文字]"/>
      <dgm:spPr>
        <a:solidFill>
          <a:srgbClr val="92D050"/>
        </a:solidFill>
      </dgm:spPr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巡檢人員點檢</a:t>
          </a:r>
          <a:endParaRPr lang="en-US" altLang="zh-TW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使用者介面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6A199E5C-D9BE-49D6-A790-1137AA8E6BB3}" type="parTrans" cxnId="{7DD47973-1355-4124-BC4E-5C21013E4B00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93AA4F0-8916-4520-B1FC-52854C5B31DA}" type="sibTrans" cxnId="{7DD47973-1355-4124-BC4E-5C21013E4B00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64186DD-4986-4322-A411-AE814017F021}">
      <dgm:prSet phldrT="[文字]"/>
      <dgm:spPr>
        <a:solidFill>
          <a:srgbClr val="00B050"/>
        </a:solidFill>
      </dgm:spPr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確認環境狀況</a:t>
          </a:r>
          <a:endParaRPr lang="en-US" altLang="zh-TW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到位打卡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92CBB8F-E21D-4F01-BC0D-E076B7D81887}" type="sibTrans" cxnId="{E7AC1FE2-BD50-4A61-A53E-B8795BB27FD3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79A4801-B8AD-4834-8F5F-445EAE738084}" type="parTrans" cxnId="{E7AC1FE2-BD50-4A61-A53E-B8795BB27FD3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6EC7EBA-4504-4D35-9EA1-841A1F7E5F06}" type="pres">
      <dgm:prSet presAssocID="{15577B2D-CFD1-4450-9CBC-963C8AA70E7A}" presName="Name0" presStyleCnt="0">
        <dgm:presLayoutVars>
          <dgm:dir/>
          <dgm:resizeHandles val="exact"/>
        </dgm:presLayoutVars>
      </dgm:prSet>
      <dgm:spPr/>
    </dgm:pt>
    <dgm:pt modelId="{06B375BC-5823-4FE6-8E0F-1373808FC3BE}" type="pres">
      <dgm:prSet presAssocID="{05CB1288-A476-4CB3-AED2-CD1FA738E314}" presName="parTxOnly" presStyleLbl="node1" presStyleIdx="0" presStyleCnt="4" custScaleX="98033">
        <dgm:presLayoutVars>
          <dgm:bulletEnabled val="1"/>
        </dgm:presLayoutVars>
      </dgm:prSet>
      <dgm:spPr/>
    </dgm:pt>
    <dgm:pt modelId="{BABB7EF2-BE73-48A1-BD00-3FBC87C9D84B}" type="pres">
      <dgm:prSet presAssocID="{9E0DDF22-5078-48AC-A615-EF44398EB01D}" presName="parSpace" presStyleCnt="0"/>
      <dgm:spPr/>
    </dgm:pt>
    <dgm:pt modelId="{46681AAA-DCE6-43D7-B284-917F2D1F06FB}" type="pres">
      <dgm:prSet presAssocID="{E5BE3B6C-A222-4A7D-AFCA-DFF2ADE23533}" presName="parTxOnly" presStyleLbl="node1" presStyleIdx="1" presStyleCnt="4" custScaleX="129471">
        <dgm:presLayoutVars>
          <dgm:bulletEnabled val="1"/>
        </dgm:presLayoutVars>
      </dgm:prSet>
      <dgm:spPr/>
    </dgm:pt>
    <dgm:pt modelId="{C7B70ECC-5AE9-4938-9745-9F978C21BC1A}" type="pres">
      <dgm:prSet presAssocID="{915E6F19-B7CE-49C0-9334-378976A2E710}" presName="parSpace" presStyleCnt="0"/>
      <dgm:spPr/>
    </dgm:pt>
    <dgm:pt modelId="{C8EF735D-046A-4A02-AD19-200552632710}" type="pres">
      <dgm:prSet presAssocID="{4B1668E2-4C93-4362-8D77-4DB74F730426}" presName="parTxOnly" presStyleLbl="node1" presStyleIdx="2" presStyleCnt="4">
        <dgm:presLayoutVars>
          <dgm:bulletEnabled val="1"/>
        </dgm:presLayoutVars>
      </dgm:prSet>
      <dgm:spPr/>
    </dgm:pt>
    <dgm:pt modelId="{E5E76A8B-83AA-4C05-9DF1-03727036837B}" type="pres">
      <dgm:prSet presAssocID="{C93AA4F0-8916-4520-B1FC-52854C5B31DA}" presName="parSpace" presStyleCnt="0"/>
      <dgm:spPr/>
    </dgm:pt>
    <dgm:pt modelId="{565D9575-21BC-426B-A228-0B84C37FF6D8}" type="pres">
      <dgm:prSet presAssocID="{A64186DD-4986-4322-A411-AE814017F02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E393208-FD2B-4A40-BEED-C1F8FD1BA181}" type="presOf" srcId="{E5BE3B6C-A222-4A7D-AFCA-DFF2ADE23533}" destId="{46681AAA-DCE6-43D7-B284-917F2D1F06FB}" srcOrd="0" destOrd="0" presId="urn:microsoft.com/office/officeart/2005/8/layout/hChevron3"/>
    <dgm:cxn modelId="{EB382A09-D10A-4545-9834-7363077BB9BF}" srcId="{15577B2D-CFD1-4450-9CBC-963C8AA70E7A}" destId="{E5BE3B6C-A222-4A7D-AFCA-DFF2ADE23533}" srcOrd="1" destOrd="0" parTransId="{8C8B5A3D-F54E-4935-95BC-0E0F3A65D6FB}" sibTransId="{915E6F19-B7CE-49C0-9334-378976A2E710}"/>
    <dgm:cxn modelId="{CBD21A21-8A0B-4A32-85BC-54D9157DAA68}" srcId="{15577B2D-CFD1-4450-9CBC-963C8AA70E7A}" destId="{05CB1288-A476-4CB3-AED2-CD1FA738E314}" srcOrd="0" destOrd="0" parTransId="{A07958E6-43AC-4607-85EC-2EF90DFFB95D}" sibTransId="{9E0DDF22-5078-48AC-A615-EF44398EB01D}"/>
    <dgm:cxn modelId="{BC66FB30-805E-45AD-8A13-C7066A2D8604}" type="presOf" srcId="{A64186DD-4986-4322-A411-AE814017F021}" destId="{565D9575-21BC-426B-A228-0B84C37FF6D8}" srcOrd="0" destOrd="0" presId="urn:microsoft.com/office/officeart/2005/8/layout/hChevron3"/>
    <dgm:cxn modelId="{BC89C466-DC11-4661-94E8-F1CAE03C96EB}" type="presOf" srcId="{05CB1288-A476-4CB3-AED2-CD1FA738E314}" destId="{06B375BC-5823-4FE6-8E0F-1373808FC3BE}" srcOrd="0" destOrd="0" presId="urn:microsoft.com/office/officeart/2005/8/layout/hChevron3"/>
    <dgm:cxn modelId="{7DD47973-1355-4124-BC4E-5C21013E4B00}" srcId="{15577B2D-CFD1-4450-9CBC-963C8AA70E7A}" destId="{4B1668E2-4C93-4362-8D77-4DB74F730426}" srcOrd="2" destOrd="0" parTransId="{6A199E5C-D9BE-49D6-A790-1137AA8E6BB3}" sibTransId="{C93AA4F0-8916-4520-B1FC-52854C5B31DA}"/>
    <dgm:cxn modelId="{1A3B83A0-BD71-4F25-8F2C-608E241F9F5F}" type="presOf" srcId="{15577B2D-CFD1-4450-9CBC-963C8AA70E7A}" destId="{C6EC7EBA-4504-4D35-9EA1-841A1F7E5F06}" srcOrd="0" destOrd="0" presId="urn:microsoft.com/office/officeart/2005/8/layout/hChevron3"/>
    <dgm:cxn modelId="{2878AFCC-9107-421E-963B-E78338390EE8}" type="presOf" srcId="{4B1668E2-4C93-4362-8D77-4DB74F730426}" destId="{C8EF735D-046A-4A02-AD19-200552632710}" srcOrd="0" destOrd="0" presId="urn:microsoft.com/office/officeart/2005/8/layout/hChevron3"/>
    <dgm:cxn modelId="{E7AC1FE2-BD50-4A61-A53E-B8795BB27FD3}" srcId="{15577B2D-CFD1-4450-9CBC-963C8AA70E7A}" destId="{A64186DD-4986-4322-A411-AE814017F021}" srcOrd="3" destOrd="0" parTransId="{C79A4801-B8AD-4834-8F5F-445EAE738084}" sibTransId="{C92CBB8F-E21D-4F01-BC0D-E076B7D81887}"/>
    <dgm:cxn modelId="{A22A4B82-178E-4475-86AA-54D0A38335BE}" type="presParOf" srcId="{C6EC7EBA-4504-4D35-9EA1-841A1F7E5F06}" destId="{06B375BC-5823-4FE6-8E0F-1373808FC3BE}" srcOrd="0" destOrd="0" presId="urn:microsoft.com/office/officeart/2005/8/layout/hChevron3"/>
    <dgm:cxn modelId="{9427326F-52F5-44DD-A25E-60CB77CD220D}" type="presParOf" srcId="{C6EC7EBA-4504-4D35-9EA1-841A1F7E5F06}" destId="{BABB7EF2-BE73-48A1-BD00-3FBC87C9D84B}" srcOrd="1" destOrd="0" presId="urn:microsoft.com/office/officeart/2005/8/layout/hChevron3"/>
    <dgm:cxn modelId="{D8FDFB3D-24E9-4E5E-8BBD-77C688A29606}" type="presParOf" srcId="{C6EC7EBA-4504-4D35-9EA1-841A1F7E5F06}" destId="{46681AAA-DCE6-43D7-B284-917F2D1F06FB}" srcOrd="2" destOrd="0" presId="urn:microsoft.com/office/officeart/2005/8/layout/hChevron3"/>
    <dgm:cxn modelId="{B45CC628-BF4E-48C7-9CA3-A20046D2A716}" type="presParOf" srcId="{C6EC7EBA-4504-4D35-9EA1-841A1F7E5F06}" destId="{C7B70ECC-5AE9-4938-9745-9F978C21BC1A}" srcOrd="3" destOrd="0" presId="urn:microsoft.com/office/officeart/2005/8/layout/hChevron3"/>
    <dgm:cxn modelId="{1188A2DA-C73A-405C-B2C0-2C83AEA291F4}" type="presParOf" srcId="{C6EC7EBA-4504-4D35-9EA1-841A1F7E5F06}" destId="{C8EF735D-046A-4A02-AD19-200552632710}" srcOrd="4" destOrd="0" presId="urn:microsoft.com/office/officeart/2005/8/layout/hChevron3"/>
    <dgm:cxn modelId="{9312EA74-4951-4AAB-888B-EF1560E03990}" type="presParOf" srcId="{C6EC7EBA-4504-4D35-9EA1-841A1F7E5F06}" destId="{E5E76A8B-83AA-4C05-9DF1-03727036837B}" srcOrd="5" destOrd="0" presId="urn:microsoft.com/office/officeart/2005/8/layout/hChevron3"/>
    <dgm:cxn modelId="{3B67BE9B-1861-49EB-9F4B-5BAA562B3704}" type="presParOf" srcId="{C6EC7EBA-4504-4D35-9EA1-841A1F7E5F06}" destId="{565D9575-21BC-426B-A228-0B84C37FF6D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77B2D-CFD1-4450-9CBC-963C8AA70E7A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05CB1288-A476-4CB3-AED2-CD1FA738E314}">
      <dgm:prSet phldrT="[文字]"/>
      <dgm:spPr/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巡檢單任務指派</a:t>
          </a:r>
          <a:endParaRPr lang="en-US" altLang="zh-TW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主檔建立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07958E6-43AC-4607-85EC-2EF90DFFB95D}" type="parTrans" cxnId="{CBD21A21-8A0B-4A32-85BC-54D9157DAA68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9E0DDF22-5078-48AC-A615-EF44398EB01D}" type="sibTrans" cxnId="{CBD21A21-8A0B-4A32-85BC-54D9157DAA68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E5BE3B6C-A222-4A7D-AFCA-DFF2ADE23533}">
      <dgm:prSet phldrT="[文字]"/>
      <dgm:spPr/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產生日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週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月 巡檢單</a:t>
          </a:r>
          <a:endParaRPr lang="en-US" altLang="zh-TW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系統自動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8C8B5A3D-F54E-4935-95BC-0E0F3A65D6FB}" type="parTrans" cxnId="{EB382A09-D10A-4545-9834-7363077BB9BF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915E6F19-B7CE-49C0-9334-378976A2E710}" type="sibTrans" cxnId="{EB382A09-D10A-4545-9834-7363077BB9BF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4B1668E2-4C93-4362-8D77-4DB74F730426}">
      <dgm:prSet phldrT="[文字]"/>
      <dgm:spPr>
        <a:solidFill>
          <a:srgbClr val="92D050"/>
        </a:solidFill>
      </dgm:spPr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巡檢人員點檢</a:t>
          </a:r>
          <a:endParaRPr lang="en-US" altLang="zh-TW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使用者介面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6A199E5C-D9BE-49D6-A790-1137AA8E6BB3}" type="parTrans" cxnId="{7DD47973-1355-4124-BC4E-5C21013E4B00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93AA4F0-8916-4520-B1FC-52854C5B31DA}" type="sibTrans" cxnId="{7DD47973-1355-4124-BC4E-5C21013E4B00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A64186DD-4986-4322-A411-AE814017F021}">
      <dgm:prSet phldrT="[文字]"/>
      <dgm:spPr>
        <a:solidFill>
          <a:srgbClr val="00B050"/>
        </a:solidFill>
      </dgm:spPr>
      <dgm:t>
        <a:bodyPr/>
        <a:lstStyle/>
        <a:p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確認環境狀況</a:t>
          </a:r>
          <a:endParaRPr lang="en-US" altLang="zh-TW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到位打卡</a:t>
          </a:r>
          <a:r>
            <a: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b="1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92CBB8F-E21D-4F01-BC0D-E076B7D81887}" type="sibTrans" cxnId="{E7AC1FE2-BD50-4A61-A53E-B8795BB27FD3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79A4801-B8AD-4834-8F5F-445EAE738084}" type="parTrans" cxnId="{E7AC1FE2-BD50-4A61-A53E-B8795BB27FD3}">
      <dgm:prSet/>
      <dgm:spPr/>
      <dgm:t>
        <a:bodyPr/>
        <a:lstStyle/>
        <a:p>
          <a:endParaRPr lang="zh-TW" altLang="en-US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C6EC7EBA-4504-4D35-9EA1-841A1F7E5F06}" type="pres">
      <dgm:prSet presAssocID="{15577B2D-CFD1-4450-9CBC-963C8AA70E7A}" presName="Name0" presStyleCnt="0">
        <dgm:presLayoutVars>
          <dgm:dir/>
          <dgm:resizeHandles val="exact"/>
        </dgm:presLayoutVars>
      </dgm:prSet>
      <dgm:spPr/>
    </dgm:pt>
    <dgm:pt modelId="{06B375BC-5823-4FE6-8E0F-1373808FC3BE}" type="pres">
      <dgm:prSet presAssocID="{05CB1288-A476-4CB3-AED2-CD1FA738E314}" presName="parTxOnly" presStyleLbl="node1" presStyleIdx="0" presStyleCnt="4" custScaleX="98033">
        <dgm:presLayoutVars>
          <dgm:bulletEnabled val="1"/>
        </dgm:presLayoutVars>
      </dgm:prSet>
      <dgm:spPr/>
    </dgm:pt>
    <dgm:pt modelId="{BABB7EF2-BE73-48A1-BD00-3FBC87C9D84B}" type="pres">
      <dgm:prSet presAssocID="{9E0DDF22-5078-48AC-A615-EF44398EB01D}" presName="parSpace" presStyleCnt="0"/>
      <dgm:spPr/>
    </dgm:pt>
    <dgm:pt modelId="{46681AAA-DCE6-43D7-B284-917F2D1F06FB}" type="pres">
      <dgm:prSet presAssocID="{E5BE3B6C-A222-4A7D-AFCA-DFF2ADE23533}" presName="parTxOnly" presStyleLbl="node1" presStyleIdx="1" presStyleCnt="4" custScaleX="129471">
        <dgm:presLayoutVars>
          <dgm:bulletEnabled val="1"/>
        </dgm:presLayoutVars>
      </dgm:prSet>
      <dgm:spPr/>
    </dgm:pt>
    <dgm:pt modelId="{C7B70ECC-5AE9-4938-9745-9F978C21BC1A}" type="pres">
      <dgm:prSet presAssocID="{915E6F19-B7CE-49C0-9334-378976A2E710}" presName="parSpace" presStyleCnt="0"/>
      <dgm:spPr/>
    </dgm:pt>
    <dgm:pt modelId="{C8EF735D-046A-4A02-AD19-200552632710}" type="pres">
      <dgm:prSet presAssocID="{4B1668E2-4C93-4362-8D77-4DB74F730426}" presName="parTxOnly" presStyleLbl="node1" presStyleIdx="2" presStyleCnt="4">
        <dgm:presLayoutVars>
          <dgm:bulletEnabled val="1"/>
        </dgm:presLayoutVars>
      </dgm:prSet>
      <dgm:spPr/>
    </dgm:pt>
    <dgm:pt modelId="{E5E76A8B-83AA-4C05-9DF1-03727036837B}" type="pres">
      <dgm:prSet presAssocID="{C93AA4F0-8916-4520-B1FC-52854C5B31DA}" presName="parSpace" presStyleCnt="0"/>
      <dgm:spPr/>
    </dgm:pt>
    <dgm:pt modelId="{565D9575-21BC-426B-A228-0B84C37FF6D8}" type="pres">
      <dgm:prSet presAssocID="{A64186DD-4986-4322-A411-AE814017F02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EB382A09-D10A-4545-9834-7363077BB9BF}" srcId="{15577B2D-CFD1-4450-9CBC-963C8AA70E7A}" destId="{E5BE3B6C-A222-4A7D-AFCA-DFF2ADE23533}" srcOrd="1" destOrd="0" parTransId="{8C8B5A3D-F54E-4935-95BC-0E0F3A65D6FB}" sibTransId="{915E6F19-B7CE-49C0-9334-378976A2E710}"/>
    <dgm:cxn modelId="{CBD21A21-8A0B-4A32-85BC-54D9157DAA68}" srcId="{15577B2D-CFD1-4450-9CBC-963C8AA70E7A}" destId="{05CB1288-A476-4CB3-AED2-CD1FA738E314}" srcOrd="0" destOrd="0" parTransId="{A07958E6-43AC-4607-85EC-2EF90DFFB95D}" sibTransId="{9E0DDF22-5078-48AC-A615-EF44398EB01D}"/>
    <dgm:cxn modelId="{365F9644-A543-4D29-8B79-8F29A864A533}" type="presOf" srcId="{E5BE3B6C-A222-4A7D-AFCA-DFF2ADE23533}" destId="{46681AAA-DCE6-43D7-B284-917F2D1F06FB}" srcOrd="0" destOrd="0" presId="urn:microsoft.com/office/officeart/2005/8/layout/hChevron3"/>
    <dgm:cxn modelId="{7DD47973-1355-4124-BC4E-5C21013E4B00}" srcId="{15577B2D-CFD1-4450-9CBC-963C8AA70E7A}" destId="{4B1668E2-4C93-4362-8D77-4DB74F730426}" srcOrd="2" destOrd="0" parTransId="{6A199E5C-D9BE-49D6-A790-1137AA8E6BB3}" sibTransId="{C93AA4F0-8916-4520-B1FC-52854C5B31DA}"/>
    <dgm:cxn modelId="{6C46B27A-E4F6-45DE-BCA5-A73EEAC2F62F}" type="presOf" srcId="{A64186DD-4986-4322-A411-AE814017F021}" destId="{565D9575-21BC-426B-A228-0B84C37FF6D8}" srcOrd="0" destOrd="0" presId="urn:microsoft.com/office/officeart/2005/8/layout/hChevron3"/>
    <dgm:cxn modelId="{DE2F448D-433E-4D8B-A1A4-E07827392661}" type="presOf" srcId="{4B1668E2-4C93-4362-8D77-4DB74F730426}" destId="{C8EF735D-046A-4A02-AD19-200552632710}" srcOrd="0" destOrd="0" presId="urn:microsoft.com/office/officeart/2005/8/layout/hChevron3"/>
    <dgm:cxn modelId="{676C94B7-A008-40CB-9242-09CE564ADDEB}" type="presOf" srcId="{15577B2D-CFD1-4450-9CBC-963C8AA70E7A}" destId="{C6EC7EBA-4504-4D35-9EA1-841A1F7E5F06}" srcOrd="0" destOrd="0" presId="urn:microsoft.com/office/officeart/2005/8/layout/hChevron3"/>
    <dgm:cxn modelId="{E7AC1FE2-BD50-4A61-A53E-B8795BB27FD3}" srcId="{15577B2D-CFD1-4450-9CBC-963C8AA70E7A}" destId="{A64186DD-4986-4322-A411-AE814017F021}" srcOrd="3" destOrd="0" parTransId="{C79A4801-B8AD-4834-8F5F-445EAE738084}" sibTransId="{C92CBB8F-E21D-4F01-BC0D-E076B7D81887}"/>
    <dgm:cxn modelId="{86763CE5-037B-4C1F-BBF0-3F2A9758B828}" type="presOf" srcId="{05CB1288-A476-4CB3-AED2-CD1FA738E314}" destId="{06B375BC-5823-4FE6-8E0F-1373808FC3BE}" srcOrd="0" destOrd="0" presId="urn:microsoft.com/office/officeart/2005/8/layout/hChevron3"/>
    <dgm:cxn modelId="{7B33841D-4F61-43E9-8602-C0142B231369}" type="presParOf" srcId="{C6EC7EBA-4504-4D35-9EA1-841A1F7E5F06}" destId="{06B375BC-5823-4FE6-8E0F-1373808FC3BE}" srcOrd="0" destOrd="0" presId="urn:microsoft.com/office/officeart/2005/8/layout/hChevron3"/>
    <dgm:cxn modelId="{44FDD01A-50A9-47EA-B627-5BE44560FD8F}" type="presParOf" srcId="{C6EC7EBA-4504-4D35-9EA1-841A1F7E5F06}" destId="{BABB7EF2-BE73-48A1-BD00-3FBC87C9D84B}" srcOrd="1" destOrd="0" presId="urn:microsoft.com/office/officeart/2005/8/layout/hChevron3"/>
    <dgm:cxn modelId="{D6365F60-8705-4234-9480-2B82B551995A}" type="presParOf" srcId="{C6EC7EBA-4504-4D35-9EA1-841A1F7E5F06}" destId="{46681AAA-DCE6-43D7-B284-917F2D1F06FB}" srcOrd="2" destOrd="0" presId="urn:microsoft.com/office/officeart/2005/8/layout/hChevron3"/>
    <dgm:cxn modelId="{17ED57DE-9DE1-4B08-B2AE-C057C0FF4818}" type="presParOf" srcId="{C6EC7EBA-4504-4D35-9EA1-841A1F7E5F06}" destId="{C7B70ECC-5AE9-4938-9745-9F978C21BC1A}" srcOrd="3" destOrd="0" presId="urn:microsoft.com/office/officeart/2005/8/layout/hChevron3"/>
    <dgm:cxn modelId="{945DA015-3AF0-42B3-8EDD-91E147890C8A}" type="presParOf" srcId="{C6EC7EBA-4504-4D35-9EA1-841A1F7E5F06}" destId="{C8EF735D-046A-4A02-AD19-200552632710}" srcOrd="4" destOrd="0" presId="urn:microsoft.com/office/officeart/2005/8/layout/hChevron3"/>
    <dgm:cxn modelId="{F6897553-7225-4AE4-95BD-7FC4C084F3F5}" type="presParOf" srcId="{C6EC7EBA-4504-4D35-9EA1-841A1F7E5F06}" destId="{E5E76A8B-83AA-4C05-9DF1-03727036837B}" srcOrd="5" destOrd="0" presId="urn:microsoft.com/office/officeart/2005/8/layout/hChevron3"/>
    <dgm:cxn modelId="{7ED47A25-6C47-4E19-A8D3-E72E2783CB54}" type="presParOf" srcId="{C6EC7EBA-4504-4D35-9EA1-841A1F7E5F06}" destId="{565D9575-21BC-426B-A228-0B84C37FF6D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D3218-8CB3-4F6D-9442-32648847F19F}">
      <dsp:nvSpPr>
        <dsp:cNvPr id="0" name=""/>
        <dsp:cNvSpPr/>
      </dsp:nvSpPr>
      <dsp:spPr>
        <a:xfrm>
          <a:off x="1280011" y="2836289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571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系統功能</a:t>
          </a:r>
        </a:p>
      </dsp:txBody>
      <dsp:txXfrm>
        <a:off x="1510381" y="3034068"/>
        <a:ext cx="1026691" cy="881446"/>
      </dsp:txXfrm>
    </dsp:sp>
    <dsp:sp modelId="{BECE7551-92F0-4E7F-8FB4-A433D48FAE45}">
      <dsp:nvSpPr>
        <dsp:cNvPr id="0" name=""/>
        <dsp:cNvSpPr/>
      </dsp:nvSpPr>
      <dsp:spPr>
        <a:xfrm>
          <a:off x="1315501" y="3407321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FF4B3-463B-4A16-ACF6-52DA9BD9741C}">
      <dsp:nvSpPr>
        <dsp:cNvPr id="0" name=""/>
        <dsp:cNvSpPr/>
      </dsp:nvSpPr>
      <dsp:spPr>
        <a:xfrm>
          <a:off x="0" y="2130317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C5691-8943-44FC-BA84-8B51FA621B50}">
      <dsp:nvSpPr>
        <dsp:cNvPr id="0" name=""/>
        <dsp:cNvSpPr/>
      </dsp:nvSpPr>
      <dsp:spPr>
        <a:xfrm>
          <a:off x="1018961" y="3237711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34F8B-F23B-4655-85E0-7BC335190DF0}">
      <dsp:nvSpPr>
        <dsp:cNvPr id="0" name=""/>
        <dsp:cNvSpPr/>
      </dsp:nvSpPr>
      <dsp:spPr>
        <a:xfrm>
          <a:off x="2560022" y="2126238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571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資料庫規劃</a:t>
          </a:r>
          <a:endParaRPr lang="en-US" altLang="zh-TW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0392" y="2324017"/>
        <a:ext cx="1026691" cy="881446"/>
      </dsp:txXfrm>
    </dsp:sp>
    <dsp:sp modelId="{A12A0EB0-1CD7-459F-9BBD-927CF0702D56}">
      <dsp:nvSpPr>
        <dsp:cNvPr id="0" name=""/>
        <dsp:cNvSpPr/>
      </dsp:nvSpPr>
      <dsp:spPr>
        <a:xfrm>
          <a:off x="3583716" y="3230913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EECF8-6D37-4248-9D08-80F7BF5D09B6}">
      <dsp:nvSpPr>
        <dsp:cNvPr id="0" name=""/>
        <dsp:cNvSpPr/>
      </dsp:nvSpPr>
      <dsp:spPr>
        <a:xfrm>
          <a:off x="3839245" y="2833570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1D360-6648-46C3-8259-9905D4BCB6A6}">
      <dsp:nvSpPr>
        <dsp:cNvPr id="0" name=""/>
        <dsp:cNvSpPr/>
      </dsp:nvSpPr>
      <dsp:spPr>
        <a:xfrm>
          <a:off x="3875524" y="3401883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4570E-BC49-4A85-B183-8FF1A41243E1}">
      <dsp:nvSpPr>
        <dsp:cNvPr id="0" name=""/>
        <dsp:cNvSpPr/>
      </dsp:nvSpPr>
      <dsp:spPr>
        <a:xfrm>
          <a:off x="1280011" y="1424345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571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動機背景</a:t>
          </a:r>
        </a:p>
      </dsp:txBody>
      <dsp:txXfrm>
        <a:off x="1510381" y="1622124"/>
        <a:ext cx="1026691" cy="881446"/>
      </dsp:txXfrm>
    </dsp:sp>
    <dsp:sp modelId="{1862BEA1-1C43-419B-ACC4-501D9F422A77}">
      <dsp:nvSpPr>
        <dsp:cNvPr id="0" name=""/>
        <dsp:cNvSpPr/>
      </dsp:nvSpPr>
      <dsp:spPr>
        <a:xfrm>
          <a:off x="2298973" y="1448477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BD68D-4029-49F5-A993-58CDAED6233D}">
      <dsp:nvSpPr>
        <dsp:cNvPr id="0" name=""/>
        <dsp:cNvSpPr/>
      </dsp:nvSpPr>
      <dsp:spPr>
        <a:xfrm>
          <a:off x="2560022" y="714293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DFC7-8F0E-4E20-942C-9D91C5ED9BA6}">
      <dsp:nvSpPr>
        <dsp:cNvPr id="0" name=""/>
        <dsp:cNvSpPr/>
      </dsp:nvSpPr>
      <dsp:spPr>
        <a:xfrm>
          <a:off x="2601822" y="1280227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7D135-04D3-462D-B568-14DCFA77E538}">
      <dsp:nvSpPr>
        <dsp:cNvPr id="0" name=""/>
        <dsp:cNvSpPr/>
      </dsp:nvSpPr>
      <dsp:spPr>
        <a:xfrm>
          <a:off x="3839245" y="1421625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571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4.</a:t>
          </a:r>
          <a:b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DEMO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69615" y="1619404"/>
        <a:ext cx="1026691" cy="881446"/>
      </dsp:txXfrm>
    </dsp:sp>
    <dsp:sp modelId="{546283B8-32C8-4F92-8074-BDB2B3D8B4C9}">
      <dsp:nvSpPr>
        <dsp:cNvPr id="0" name=""/>
        <dsp:cNvSpPr/>
      </dsp:nvSpPr>
      <dsp:spPr>
        <a:xfrm>
          <a:off x="5126355" y="1987559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1652F-9F93-405D-ACD1-193187956193}">
      <dsp:nvSpPr>
        <dsp:cNvPr id="0" name=""/>
        <dsp:cNvSpPr/>
      </dsp:nvSpPr>
      <dsp:spPr>
        <a:xfrm>
          <a:off x="5119256" y="2139494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BC574-0913-4EDA-A446-678869620376}">
      <dsp:nvSpPr>
        <dsp:cNvPr id="0" name=""/>
        <dsp:cNvSpPr/>
      </dsp:nvSpPr>
      <dsp:spPr>
        <a:xfrm>
          <a:off x="5409487" y="2162607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492C4-DEFF-4C65-8767-0B3C8FF9AE7C}">
      <dsp:nvSpPr>
        <dsp:cNvPr id="0" name=""/>
        <dsp:cNvSpPr/>
      </dsp:nvSpPr>
      <dsp:spPr>
        <a:xfrm>
          <a:off x="5119256" y="727889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571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5.</a:t>
          </a:r>
          <a:b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結語</a:t>
          </a:r>
        </a:p>
      </dsp:txBody>
      <dsp:txXfrm>
        <a:off x="5349626" y="925668"/>
        <a:ext cx="1026691" cy="881446"/>
      </dsp:txXfrm>
    </dsp:sp>
    <dsp:sp modelId="{9A60A5D7-6A93-42FF-AD36-CD6F47B895FA}">
      <dsp:nvSpPr>
        <dsp:cNvPr id="0" name=""/>
        <dsp:cNvSpPr/>
      </dsp:nvSpPr>
      <dsp:spPr>
        <a:xfrm>
          <a:off x="6406366" y="1300281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1582-4BA2-4BBF-88D8-DDB876097C53}">
      <dsp:nvSpPr>
        <dsp:cNvPr id="0" name=""/>
        <dsp:cNvSpPr/>
      </dsp:nvSpPr>
      <dsp:spPr>
        <a:xfrm>
          <a:off x="6399268" y="1440320"/>
          <a:ext cx="1487431" cy="127700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FFF75-B513-442A-AF90-CD76B48A2EC4}">
      <dsp:nvSpPr>
        <dsp:cNvPr id="0" name=""/>
        <dsp:cNvSpPr/>
      </dsp:nvSpPr>
      <dsp:spPr>
        <a:xfrm>
          <a:off x="6695808" y="1468871"/>
          <a:ext cx="173507" cy="149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AC939-904F-40B2-B3D9-30F1C0F24F66}">
      <dsp:nvSpPr>
        <dsp:cNvPr id="0" name=""/>
        <dsp:cNvSpPr/>
      </dsp:nvSpPr>
      <dsp:spPr>
        <a:xfrm>
          <a:off x="989" y="424058"/>
          <a:ext cx="2315989" cy="1157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巡檢行動化</a:t>
          </a:r>
        </a:p>
      </dsp:txBody>
      <dsp:txXfrm>
        <a:off x="34905" y="457974"/>
        <a:ext cx="2248157" cy="1090162"/>
      </dsp:txXfrm>
    </dsp:sp>
    <dsp:sp modelId="{4468FA8F-5A30-449C-B1B8-18E61160724E}">
      <dsp:nvSpPr>
        <dsp:cNvPr id="0" name=""/>
        <dsp:cNvSpPr/>
      </dsp:nvSpPr>
      <dsp:spPr>
        <a:xfrm>
          <a:off x="232588" y="1582053"/>
          <a:ext cx="231598" cy="86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496"/>
              </a:lnTo>
              <a:lnTo>
                <a:pt x="231598" y="868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E5E63-D456-4DE4-B99C-D2671EAF014D}">
      <dsp:nvSpPr>
        <dsp:cNvPr id="0" name=""/>
        <dsp:cNvSpPr/>
      </dsp:nvSpPr>
      <dsp:spPr>
        <a:xfrm>
          <a:off x="464187" y="1871552"/>
          <a:ext cx="1852791" cy="1157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智慧手機</a:t>
          </a:r>
          <a:br>
            <a:rPr lang="en-US" altLang="zh-TW" sz="25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5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或平板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8103" y="1905468"/>
        <a:ext cx="1784959" cy="1090162"/>
      </dsp:txXfrm>
    </dsp:sp>
    <dsp:sp modelId="{E3F9CC83-3432-47B3-9B64-09176E62A582}">
      <dsp:nvSpPr>
        <dsp:cNvPr id="0" name=""/>
        <dsp:cNvSpPr/>
      </dsp:nvSpPr>
      <dsp:spPr>
        <a:xfrm>
          <a:off x="232588" y="1582053"/>
          <a:ext cx="231598" cy="2315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989"/>
              </a:lnTo>
              <a:lnTo>
                <a:pt x="231598" y="2315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ABB8D-B131-4681-B244-A40E6D17DC83}">
      <dsp:nvSpPr>
        <dsp:cNvPr id="0" name=""/>
        <dsp:cNvSpPr/>
      </dsp:nvSpPr>
      <dsp:spPr>
        <a:xfrm>
          <a:off x="464187" y="3319045"/>
          <a:ext cx="1852791" cy="1157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拍照錄影</a:t>
          </a:r>
          <a:br>
            <a:rPr lang="en-US" altLang="zh-TW" sz="2500" kern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500" kern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即時回報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98103" y="3352961"/>
        <a:ext cx="1784959" cy="1090162"/>
      </dsp:txXfrm>
    </dsp:sp>
    <dsp:sp modelId="{889B683A-A4F3-4C4B-8375-72115CEC2909}">
      <dsp:nvSpPr>
        <dsp:cNvPr id="0" name=""/>
        <dsp:cNvSpPr/>
      </dsp:nvSpPr>
      <dsp:spPr>
        <a:xfrm>
          <a:off x="2895977" y="424058"/>
          <a:ext cx="2315989" cy="1157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報表</a:t>
          </a:r>
          <a:r>
            <a:rPr lang="en-US" altLang="zh-TW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</a:t>
          </a: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化</a:t>
          </a:r>
        </a:p>
      </dsp:txBody>
      <dsp:txXfrm>
        <a:off x="2929893" y="457974"/>
        <a:ext cx="2248157" cy="1090162"/>
      </dsp:txXfrm>
    </dsp:sp>
    <dsp:sp modelId="{1E3904C7-A410-4025-A04E-D2832BC70523}">
      <dsp:nvSpPr>
        <dsp:cNvPr id="0" name=""/>
        <dsp:cNvSpPr/>
      </dsp:nvSpPr>
      <dsp:spPr>
        <a:xfrm>
          <a:off x="3127576" y="1582053"/>
          <a:ext cx="231598" cy="86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496"/>
              </a:lnTo>
              <a:lnTo>
                <a:pt x="231598" y="868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0CAA2-E72B-4C01-B3F0-3AEBE38F4507}">
      <dsp:nvSpPr>
        <dsp:cNvPr id="0" name=""/>
        <dsp:cNvSpPr/>
      </dsp:nvSpPr>
      <dsp:spPr>
        <a:xfrm>
          <a:off x="3359175" y="1871552"/>
          <a:ext cx="1852791" cy="1157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週期性報表分析</a:t>
          </a:r>
        </a:p>
      </dsp:txBody>
      <dsp:txXfrm>
        <a:off x="3393091" y="1905468"/>
        <a:ext cx="1784959" cy="1090162"/>
      </dsp:txXfrm>
    </dsp:sp>
    <dsp:sp modelId="{C9213769-1E41-41EA-87B8-649F99321859}">
      <dsp:nvSpPr>
        <dsp:cNvPr id="0" name=""/>
        <dsp:cNvSpPr/>
      </dsp:nvSpPr>
      <dsp:spPr>
        <a:xfrm>
          <a:off x="3127576" y="1582053"/>
          <a:ext cx="231598" cy="2315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989"/>
              </a:lnTo>
              <a:lnTo>
                <a:pt x="231598" y="2315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D5AF0-70A8-4250-8E11-9AE1CC1EC7BF}">
      <dsp:nvSpPr>
        <dsp:cNvPr id="0" name=""/>
        <dsp:cNvSpPr/>
      </dsp:nvSpPr>
      <dsp:spPr>
        <a:xfrm>
          <a:off x="3359175" y="3319045"/>
          <a:ext cx="1852791" cy="1157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案件狀態確認</a:t>
          </a:r>
        </a:p>
      </dsp:txBody>
      <dsp:txXfrm>
        <a:off x="3393091" y="3352961"/>
        <a:ext cx="1784959" cy="1090162"/>
      </dsp:txXfrm>
    </dsp:sp>
    <dsp:sp modelId="{EFE4D2B4-91C2-4192-8874-0C4839844452}">
      <dsp:nvSpPr>
        <dsp:cNvPr id="0" name=""/>
        <dsp:cNvSpPr/>
      </dsp:nvSpPr>
      <dsp:spPr>
        <a:xfrm>
          <a:off x="5790964" y="424058"/>
          <a:ext cx="2315989" cy="1157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集中式</a:t>
          </a:r>
          <a:br>
            <a:rPr lang="en-US" altLang="zh-TW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  <a:endParaRPr lang="zh-TW" altLang="en-US" sz="25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24880" y="457974"/>
        <a:ext cx="2248157" cy="1090162"/>
      </dsp:txXfrm>
    </dsp:sp>
    <dsp:sp modelId="{75AAB4B9-3301-4425-8EE3-9FE0D0FF24E1}">
      <dsp:nvSpPr>
        <dsp:cNvPr id="0" name=""/>
        <dsp:cNvSpPr/>
      </dsp:nvSpPr>
      <dsp:spPr>
        <a:xfrm>
          <a:off x="6022563" y="1582053"/>
          <a:ext cx="231598" cy="86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496"/>
              </a:lnTo>
              <a:lnTo>
                <a:pt x="231598" y="868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1CCAA-4EA3-4FC7-AE46-5F20908D6F7E}">
      <dsp:nvSpPr>
        <dsp:cNvPr id="0" name=""/>
        <dsp:cNvSpPr/>
      </dsp:nvSpPr>
      <dsp:spPr>
        <a:xfrm>
          <a:off x="6254162" y="1871552"/>
          <a:ext cx="1852791" cy="1157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數據集中分析應用</a:t>
          </a:r>
          <a:endParaRPr lang="zh-TW" altLang="en-US" sz="25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288078" y="1905468"/>
        <a:ext cx="1784959" cy="1090162"/>
      </dsp:txXfrm>
    </dsp:sp>
    <dsp:sp modelId="{08E9025E-70DE-4C74-BF4E-5CBC05E849B0}">
      <dsp:nvSpPr>
        <dsp:cNvPr id="0" name=""/>
        <dsp:cNvSpPr/>
      </dsp:nvSpPr>
      <dsp:spPr>
        <a:xfrm>
          <a:off x="6022563" y="1582053"/>
          <a:ext cx="231598" cy="2315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989"/>
              </a:lnTo>
              <a:lnTo>
                <a:pt x="231598" y="23159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BB716-9DCB-4E66-BCEB-CD9C3C8B2297}">
      <dsp:nvSpPr>
        <dsp:cNvPr id="0" name=""/>
        <dsp:cNvSpPr/>
      </dsp:nvSpPr>
      <dsp:spPr>
        <a:xfrm>
          <a:off x="6254162" y="3319045"/>
          <a:ext cx="1852791" cy="1157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即時資訊回饋即時追蹤</a:t>
          </a:r>
        </a:p>
      </dsp:txBody>
      <dsp:txXfrm>
        <a:off x="6288078" y="3352961"/>
        <a:ext cx="1784959" cy="1090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375BC-5823-4FE6-8E0F-1373808FC3BE}">
      <dsp:nvSpPr>
        <dsp:cNvPr id="0" name=""/>
        <dsp:cNvSpPr/>
      </dsp:nvSpPr>
      <dsp:spPr>
        <a:xfrm>
          <a:off x="1626" y="690336"/>
          <a:ext cx="1771371" cy="7227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巡檢單任務指派</a:t>
          </a:r>
          <a:endParaRPr lang="en-US" altLang="zh-TW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主檔建立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1626" y="690336"/>
        <a:ext cx="1590680" cy="722765"/>
      </dsp:txXfrm>
    </dsp:sp>
    <dsp:sp modelId="{46681AAA-DCE6-43D7-B284-917F2D1F06FB}">
      <dsp:nvSpPr>
        <dsp:cNvPr id="0" name=""/>
        <dsp:cNvSpPr/>
      </dsp:nvSpPr>
      <dsp:spPr>
        <a:xfrm>
          <a:off x="1411615" y="690336"/>
          <a:ext cx="2339429" cy="722765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產生日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週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月 巡檢單</a:t>
          </a:r>
          <a:endParaRPr lang="en-US" altLang="zh-TW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系統自動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1772998" y="690336"/>
        <a:ext cx="1616664" cy="722765"/>
      </dsp:txXfrm>
    </dsp:sp>
    <dsp:sp modelId="{C8EF735D-046A-4A02-AD19-200552632710}">
      <dsp:nvSpPr>
        <dsp:cNvPr id="0" name=""/>
        <dsp:cNvSpPr/>
      </dsp:nvSpPr>
      <dsp:spPr>
        <a:xfrm>
          <a:off x="3389662" y="690336"/>
          <a:ext cx="1806913" cy="72276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巡檢人員點檢</a:t>
          </a:r>
          <a:endParaRPr lang="en-US" altLang="zh-TW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使用者介面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751045" y="690336"/>
        <a:ext cx="1084148" cy="722765"/>
      </dsp:txXfrm>
    </dsp:sp>
    <dsp:sp modelId="{565D9575-21BC-426B-A228-0B84C37FF6D8}">
      <dsp:nvSpPr>
        <dsp:cNvPr id="0" name=""/>
        <dsp:cNvSpPr/>
      </dsp:nvSpPr>
      <dsp:spPr>
        <a:xfrm>
          <a:off x="4835193" y="690336"/>
          <a:ext cx="1806913" cy="72276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確認環境狀況</a:t>
          </a:r>
          <a:endParaRPr lang="en-US" altLang="zh-TW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到位打卡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5196576" y="690336"/>
        <a:ext cx="1084148" cy="722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375BC-5823-4FE6-8E0F-1373808FC3BE}">
      <dsp:nvSpPr>
        <dsp:cNvPr id="0" name=""/>
        <dsp:cNvSpPr/>
      </dsp:nvSpPr>
      <dsp:spPr>
        <a:xfrm>
          <a:off x="1626" y="690336"/>
          <a:ext cx="1771371" cy="7227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巡檢單任務指派</a:t>
          </a:r>
          <a:endParaRPr lang="en-US" altLang="zh-TW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主檔建立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1626" y="690336"/>
        <a:ext cx="1590680" cy="722765"/>
      </dsp:txXfrm>
    </dsp:sp>
    <dsp:sp modelId="{46681AAA-DCE6-43D7-B284-917F2D1F06FB}">
      <dsp:nvSpPr>
        <dsp:cNvPr id="0" name=""/>
        <dsp:cNvSpPr/>
      </dsp:nvSpPr>
      <dsp:spPr>
        <a:xfrm>
          <a:off x="1411615" y="690336"/>
          <a:ext cx="2339429" cy="722765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產生日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週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月 巡檢單</a:t>
          </a:r>
          <a:endParaRPr lang="en-US" altLang="zh-TW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系統自動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1772998" y="690336"/>
        <a:ext cx="1616664" cy="722765"/>
      </dsp:txXfrm>
    </dsp:sp>
    <dsp:sp modelId="{C8EF735D-046A-4A02-AD19-200552632710}">
      <dsp:nvSpPr>
        <dsp:cNvPr id="0" name=""/>
        <dsp:cNvSpPr/>
      </dsp:nvSpPr>
      <dsp:spPr>
        <a:xfrm>
          <a:off x="3389662" y="690336"/>
          <a:ext cx="1806913" cy="72276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巡檢人員點檢</a:t>
          </a:r>
          <a:endParaRPr lang="en-US" altLang="zh-TW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使用者介面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3751045" y="690336"/>
        <a:ext cx="1084148" cy="722765"/>
      </dsp:txXfrm>
    </dsp:sp>
    <dsp:sp modelId="{565D9575-21BC-426B-A228-0B84C37FF6D8}">
      <dsp:nvSpPr>
        <dsp:cNvPr id="0" name=""/>
        <dsp:cNvSpPr/>
      </dsp:nvSpPr>
      <dsp:spPr>
        <a:xfrm>
          <a:off x="4835193" y="690336"/>
          <a:ext cx="1806913" cy="72276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確認環境狀況</a:t>
          </a:r>
          <a:endParaRPr lang="en-US" altLang="zh-TW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&lt;</a:t>
          </a:r>
          <a:r>
            <a:rPr lang="zh-TW" altLang="en-US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到位打卡</a:t>
          </a:r>
          <a:r>
            <a:rPr lang="en-US" altLang="zh-TW" sz="1200" b="1" kern="12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rPr>
            <a:t>&gt;</a:t>
          </a:r>
          <a:endParaRPr lang="zh-TW" altLang="en-US" sz="1200" b="1" kern="1200" dirty="0">
            <a:solidFill>
              <a:schemeClr val="bg1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5196576" y="690336"/>
        <a:ext cx="1084148" cy="722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6F4C0-2BAA-4CEC-B94C-7090C0DC4D0A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FBFB-677B-401B-B71C-A2C8FAEDF5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FBFB-677B-401B-B71C-A2C8FAEDF5F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52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FBFB-677B-401B-B71C-A2C8FAEDF5F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28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FBFB-677B-401B-B71C-A2C8FAEDF5F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8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FBFB-677B-401B-B71C-A2C8FAEDF5FB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40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FBFB-677B-401B-B71C-A2C8FAEDF5FB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70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FBFB-677B-401B-B71C-A2C8FAEDF5F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00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6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1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2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3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5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80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5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2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4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0EA6-D24C-429A-B46D-1A8A36C0586B}" type="datetimeFigureOut">
              <a:rPr lang="zh-TW" altLang="en-US" smtClean="0"/>
              <a:pPr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99EE-A86B-44C7-AF61-A48226E518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NCKU-E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-1" y="0"/>
            <a:ext cx="117471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 /><Relationship Id="rId3" Type="http://schemas.openxmlformats.org/officeDocument/2006/relationships/image" Target="../media/image3.jpeg" /><Relationship Id="rId7" Type="http://schemas.openxmlformats.org/officeDocument/2006/relationships/diagramColors" Target="../diagrams/colors2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QuickStyle" Target="../diagrams/quickStyle2.xml" /><Relationship Id="rId5" Type="http://schemas.openxmlformats.org/officeDocument/2006/relationships/diagramLayout" Target="../diagrams/layout2.xml" /><Relationship Id="rId4" Type="http://schemas.openxmlformats.org/officeDocument/2006/relationships/diagramData" Target="../diagrams/data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 /><Relationship Id="rId3" Type="http://schemas.openxmlformats.org/officeDocument/2006/relationships/image" Target="../media/image3.jpeg" /><Relationship Id="rId7" Type="http://schemas.openxmlformats.org/officeDocument/2006/relationships/diagramColors" Target="../diagrams/colors3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QuickStyle" Target="../diagrams/quickStyle3.xml" /><Relationship Id="rId5" Type="http://schemas.openxmlformats.org/officeDocument/2006/relationships/diagramLayout" Target="../diagrams/layout3.xml" /><Relationship Id="rId4" Type="http://schemas.openxmlformats.org/officeDocument/2006/relationships/diagramData" Target="../diagrams/data3.xml" 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 /><Relationship Id="rId3" Type="http://schemas.openxmlformats.org/officeDocument/2006/relationships/image" Target="../media/image3.jpeg" /><Relationship Id="rId7" Type="http://schemas.openxmlformats.org/officeDocument/2006/relationships/diagramColors" Target="../diagrams/colors4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QuickStyle" Target="../diagrams/quickStyle4.xml" /><Relationship Id="rId5" Type="http://schemas.openxmlformats.org/officeDocument/2006/relationships/diagramLayout" Target="../diagrams/layout4.xml" /><Relationship Id="rId4" Type="http://schemas.openxmlformats.org/officeDocument/2006/relationships/diagramData" Target="../diagrams/data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35.201.142.203/phpmyadmin/db_routines.php?db=ncku_hw" TargetMode="External" /><Relationship Id="rId4" Type="http://schemas.openxmlformats.org/officeDocument/2006/relationships/image" Target="../media/image13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7" Type="http://schemas.openxmlformats.org/officeDocument/2006/relationships/hyperlink" Target="http://35.201.142.203/report/MyReportIndex.php?page=analysisDocByInspector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35.201.142.203/report/MyReportIndex.php?page=analysisDocStatusRate" TargetMode="External" /><Relationship Id="rId5" Type="http://schemas.openxmlformats.org/officeDocument/2006/relationships/hyperlink" Target="http://35.201.142.203/report/MyReportIndex.php?page=getOpenSerialNo2" TargetMode="External" /><Relationship Id="rId4" Type="http://schemas.openxmlformats.org/officeDocument/2006/relationships/hyperlink" Target="http://35.201.142.203/report/MyReportIndex.php" TargetMode="Externa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3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AB4B5-1E8A-4051-B8BE-A7087B468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636" y="2085183"/>
            <a:ext cx="4681728" cy="1086803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行動巡檢平台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5562A-1D1A-4D30-865C-5EE1CE7C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8527" y="4405462"/>
            <a:ext cx="5907315" cy="2376338"/>
          </a:xfrm>
        </p:spPr>
        <p:txBody>
          <a:bodyPr>
            <a:noAutofit/>
          </a:bodyPr>
          <a:lstStyle/>
          <a:p>
            <a:pPr algn="l"/>
            <a:r>
              <a:rPr kumimoji="1" lang="zh-TW" altLang="en-US" sz="2000" dirty="0"/>
              <a:t>指導教授：鄧維光 老師</a:t>
            </a:r>
            <a:endParaRPr kumimoji="1" lang="en-US" altLang="zh-TW" sz="2000" dirty="0"/>
          </a:p>
          <a:p>
            <a:pPr algn="l"/>
            <a:r>
              <a:rPr kumimoji="1" lang="zh-TW" altLang="en-US" sz="2000" dirty="0"/>
              <a:t>組員：朱成宗 </a:t>
            </a:r>
            <a:r>
              <a:rPr kumimoji="1" lang="en-US" altLang="zh-TW" sz="2000" dirty="0"/>
              <a:t>N97071044</a:t>
            </a:r>
          </a:p>
          <a:p>
            <a:pPr algn="l"/>
            <a:r>
              <a:rPr kumimoji="1" lang="en-US" altLang="zh-TW" sz="2000" dirty="0"/>
              <a:t>             </a:t>
            </a:r>
            <a:r>
              <a:rPr kumimoji="1" lang="zh-TW" altLang="en-US" sz="2000" dirty="0"/>
              <a:t>高崇哲 </a:t>
            </a:r>
            <a:r>
              <a:rPr kumimoji="1" lang="en-US" altLang="zh-TW" sz="2000" dirty="0"/>
              <a:t>N97071028</a:t>
            </a:r>
          </a:p>
          <a:p>
            <a:pPr algn="l"/>
            <a:r>
              <a:rPr kumimoji="1" lang="zh-TW" altLang="en-US" sz="2000" dirty="0"/>
              <a:t>             莊易叡 </a:t>
            </a:r>
            <a:r>
              <a:rPr kumimoji="1" lang="en-US" altLang="zh-TW" sz="2000" dirty="0"/>
              <a:t>N97071086</a:t>
            </a:r>
          </a:p>
          <a:p>
            <a:pPr algn="l"/>
            <a:r>
              <a:rPr kumimoji="1" lang="zh-TW" altLang="en-US" sz="2000" dirty="0"/>
              <a:t>             黃佳偉 </a:t>
            </a:r>
            <a:r>
              <a:rPr kumimoji="1" lang="en-US" altLang="zh-TW" sz="2000" dirty="0"/>
              <a:t>N97071133</a:t>
            </a:r>
            <a:endParaRPr lang="en-US" altLang="zh-TW" sz="20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圖片 4" descr="NCK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23158" cy="1238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40209" y="6317734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2019.06.12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B9AB4B5-1E8A-4051-B8BE-A7087B468D7D}"/>
              </a:ext>
            </a:extLst>
          </p:cNvPr>
          <p:cNvSpPr txBox="1">
            <a:spLocks/>
          </p:cNvSpPr>
          <p:nvPr/>
        </p:nvSpPr>
        <p:spPr>
          <a:xfrm>
            <a:off x="2040636" y="3352800"/>
            <a:ext cx="4681728" cy="504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j-cs"/>
              </a:rPr>
              <a:t>&lt;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j-cs"/>
              </a:rPr>
              <a:t>第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j-cs"/>
              </a:rPr>
              <a:t>3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j-cs"/>
              </a:rPr>
              <a:t>組 專題成果報告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j-cs"/>
              </a:rPr>
              <a:t>&gt;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568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65858"/>
              </p:ext>
            </p:extLst>
          </p:nvPr>
        </p:nvGraphicFramePr>
        <p:xfrm>
          <a:off x="510955" y="1372951"/>
          <a:ext cx="8107944" cy="4901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422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5986" y="1422791"/>
            <a:ext cx="4396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3-tier Architecture</a:t>
            </a:r>
            <a:endParaRPr lang="zh-TW" alt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0458" y="2128448"/>
            <a:ext cx="6940415" cy="198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0" y="840244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系統架構</a:t>
            </a:r>
            <a:endParaRPr lang="en-US" altLang="zh-TW" sz="2400" b="1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63600" y="4953000"/>
          <a:ext cx="76835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Tools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 Server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DB Server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巡檢作業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APP (Mobile)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Xamarin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MySQL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報表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Browser (PC)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Html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MySQL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Dashboard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Browser (PC)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Html+CanvasJS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MySQL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00666" y="4133334"/>
            <a:ext cx="3452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Google Cloud Platform (GCP)</a:t>
            </a:r>
          </a:p>
          <a:p>
            <a:r>
              <a:rPr lang="en-US" altLang="zh-TW" dirty="0">
                <a:solidFill>
                  <a:srgbClr val="0000C0"/>
                </a:solidFill>
              </a:rPr>
              <a:t>WAMP Server(</a:t>
            </a:r>
            <a:r>
              <a:rPr lang="en-US" altLang="zh-TW" dirty="0" err="1">
                <a:solidFill>
                  <a:srgbClr val="0000C0"/>
                </a:solidFill>
              </a:rPr>
              <a:t>Apache,PHP,MySQL</a:t>
            </a:r>
            <a:r>
              <a:rPr lang="en-US" altLang="zh-TW" dirty="0">
                <a:solidFill>
                  <a:srgbClr val="0000C0"/>
                </a:solidFill>
              </a:rPr>
              <a:t>)</a:t>
            </a:r>
            <a:endParaRPr lang="zh-TW" altLang="en-US" dirty="0">
              <a:solidFill>
                <a:srgbClr val="000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75" y="905347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系統流程</a:t>
            </a:r>
            <a:endParaRPr lang="en-US" altLang="zh-TW" sz="2400" b="1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699282819"/>
              </p:ext>
            </p:extLst>
          </p:nvPr>
        </p:nvGraphicFramePr>
        <p:xfrm>
          <a:off x="428595" y="1568465"/>
          <a:ext cx="6643734" cy="210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群組 19"/>
          <p:cNvGrpSpPr>
            <a:grpSpLocks/>
          </p:cNvGrpSpPr>
          <p:nvPr/>
        </p:nvGrpSpPr>
        <p:grpSpPr bwMode="auto">
          <a:xfrm>
            <a:off x="7215188" y="1711357"/>
            <a:ext cx="1792287" cy="715962"/>
            <a:chOff x="4302323" y="693340"/>
            <a:chExt cx="1791890" cy="716756"/>
          </a:xfrm>
        </p:grpSpPr>
        <p:sp>
          <p:nvSpPr>
            <p:cNvPr id="9" name="＞形箭號 8"/>
            <p:cNvSpPr/>
            <p:nvPr/>
          </p:nvSpPr>
          <p:spPr>
            <a:xfrm>
              <a:off x="4302323" y="693340"/>
              <a:ext cx="1791890" cy="71675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14400000"/>
                <a:satOff val="-50003"/>
                <a:lumOff val="6000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＞形箭號 4"/>
            <p:cNvSpPr/>
            <p:nvPr/>
          </p:nvSpPr>
          <p:spPr>
            <a:xfrm>
              <a:off x="4688000" y="693340"/>
              <a:ext cx="1406213" cy="716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2007" tIns="34671" rIns="17336" bIns="34671" spcCol="1270" anchor="ctr"/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TW" altLang="en-US" sz="1300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巡檢結案 </a:t>
              </a:r>
              <a:br>
                <a:rPr lang="en-US" altLang="zh-TW" sz="1300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</a:br>
              <a:r>
                <a:rPr lang="en-US" altLang="zh-TW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報表分析</a:t>
              </a:r>
              <a:r>
                <a:rPr lang="en-US" altLang="zh-TW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endParaRPr lang="zh-TW" altLang="en-US" sz="13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22"/>
          <p:cNvGrpSpPr>
            <a:grpSpLocks/>
          </p:cNvGrpSpPr>
          <p:nvPr/>
        </p:nvGrpSpPr>
        <p:grpSpPr bwMode="auto">
          <a:xfrm>
            <a:off x="7215188" y="2711482"/>
            <a:ext cx="1928812" cy="715962"/>
            <a:chOff x="4302323" y="693340"/>
            <a:chExt cx="1791890" cy="716756"/>
          </a:xfrm>
        </p:grpSpPr>
        <p:sp>
          <p:nvSpPr>
            <p:cNvPr id="12" name="＞形箭號 11"/>
            <p:cNvSpPr/>
            <p:nvPr/>
          </p:nvSpPr>
          <p:spPr>
            <a:xfrm>
              <a:off x="4302323" y="693340"/>
              <a:ext cx="1791890" cy="71675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14400000"/>
                <a:satOff val="-50003"/>
                <a:lumOff val="600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TW" altLang="en-US" dirty="0"/>
            </a:p>
          </p:txBody>
        </p:sp>
        <p:sp>
          <p:nvSpPr>
            <p:cNvPr id="13" name="＞形箭號 4"/>
            <p:cNvSpPr/>
            <p:nvPr/>
          </p:nvSpPr>
          <p:spPr>
            <a:xfrm>
              <a:off x="4660701" y="737839"/>
              <a:ext cx="1075135" cy="6468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2007" tIns="34671" rIns="17336" bIns="34671" spcCol="1270" anchor="ctr"/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TW" altLang="en-US" sz="1300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主管交辦</a:t>
              </a:r>
              <a:endParaRPr lang="en-US" altLang="zh-TW" sz="13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zh-TW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訊息即時推撥</a:t>
              </a:r>
              <a:r>
                <a:rPr lang="en-US" altLang="zh-TW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endParaRPr lang="zh-TW" altLang="en-US" sz="13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cxnSp>
        <p:nvCxnSpPr>
          <p:cNvPr id="14" name="直線單箭頭接點 13"/>
          <p:cNvCxnSpPr/>
          <p:nvPr/>
        </p:nvCxnSpPr>
        <p:spPr>
          <a:xfrm rot="5400000" flipH="1" flipV="1">
            <a:off x="7000875" y="1997107"/>
            <a:ext cx="357187" cy="357188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000875" y="2854357"/>
            <a:ext cx="357188" cy="214312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34175" y="1959007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正常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734175" y="291478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異常</a:t>
            </a:r>
          </a:p>
        </p:txBody>
      </p:sp>
      <p:sp>
        <p:nvSpPr>
          <p:cNvPr id="18" name="矩形 17"/>
          <p:cNvSpPr/>
          <p:nvPr/>
        </p:nvSpPr>
        <p:spPr>
          <a:xfrm>
            <a:off x="775045" y="3979346"/>
            <a:ext cx="69243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主動式任務派工</a:t>
            </a:r>
            <a:r>
              <a:rPr lang="en-US" altLang="zh-TW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自動產生日</a:t>
            </a:r>
            <a:r>
              <a:rPr lang="en-US" altLang="zh-TW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週</a:t>
            </a:r>
            <a:r>
              <a:rPr lang="en-US" altLang="zh-TW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月巡檢單</a:t>
            </a:r>
            <a:r>
              <a:rPr lang="en-US" altLang="zh-TW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導引式巡檢作業</a:t>
            </a:r>
            <a:endParaRPr lang="en-US" altLang="zh-TW" sz="20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點檢到位打卡</a:t>
            </a:r>
            <a:endParaRPr lang="en-US" altLang="zh-TW" sz="20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影像即時紀錄</a:t>
            </a:r>
            <a:endParaRPr lang="en-US" altLang="zh-TW" sz="20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異常追蹤管理</a:t>
            </a:r>
            <a:endParaRPr lang="en-US" altLang="zh-TW" sz="20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145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0" y="905347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系統程式分佈盤點</a:t>
            </a:r>
            <a:r>
              <a:rPr lang="en-US" altLang="zh-TW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完成度</a:t>
            </a:r>
            <a:r>
              <a:rPr lang="en-US" altLang="zh-TW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graphicFrame>
        <p:nvGraphicFramePr>
          <p:cNvPr id="92" name="資料庫圖表 91"/>
          <p:cNvGraphicFramePr/>
          <p:nvPr>
            <p:extLst>
              <p:ext uri="{D42A27DB-BD31-4B8C-83A1-F6EECF244321}">
                <p14:modId xmlns:p14="http://schemas.microsoft.com/office/powerpoint/2010/main" val="435617534"/>
              </p:ext>
            </p:extLst>
          </p:nvPr>
        </p:nvGraphicFramePr>
        <p:xfrm>
          <a:off x="285720" y="1568465"/>
          <a:ext cx="6643734" cy="210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3" name="群組 19"/>
          <p:cNvGrpSpPr>
            <a:grpSpLocks/>
          </p:cNvGrpSpPr>
          <p:nvPr/>
        </p:nvGrpSpPr>
        <p:grpSpPr bwMode="auto">
          <a:xfrm>
            <a:off x="7072313" y="1711357"/>
            <a:ext cx="1792287" cy="715962"/>
            <a:chOff x="4302323" y="693340"/>
            <a:chExt cx="1791890" cy="716756"/>
          </a:xfrm>
        </p:grpSpPr>
        <p:sp>
          <p:nvSpPr>
            <p:cNvPr id="94" name="＞形箭號 93"/>
            <p:cNvSpPr/>
            <p:nvPr/>
          </p:nvSpPr>
          <p:spPr>
            <a:xfrm>
              <a:off x="4302323" y="693340"/>
              <a:ext cx="1791890" cy="71675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14400000"/>
                <a:satOff val="-50003"/>
                <a:lumOff val="6000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＞形箭號 4"/>
            <p:cNvSpPr/>
            <p:nvPr/>
          </p:nvSpPr>
          <p:spPr>
            <a:xfrm>
              <a:off x="4688000" y="693340"/>
              <a:ext cx="1406213" cy="716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2007" tIns="34671" rIns="17336" bIns="34671" spcCol="1270" anchor="ctr"/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TW" altLang="en-US" sz="1300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巡檢結案 </a:t>
              </a:r>
              <a:br>
                <a:rPr lang="en-US" altLang="zh-TW" sz="1300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</a:br>
              <a:r>
                <a:rPr lang="en-US" altLang="zh-TW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報表分析</a:t>
              </a:r>
              <a:r>
                <a:rPr lang="en-US" altLang="zh-TW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endParaRPr lang="zh-TW" altLang="en-US" sz="13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6" name="群組 22"/>
          <p:cNvGrpSpPr>
            <a:grpSpLocks/>
          </p:cNvGrpSpPr>
          <p:nvPr/>
        </p:nvGrpSpPr>
        <p:grpSpPr bwMode="auto">
          <a:xfrm>
            <a:off x="7072313" y="2711482"/>
            <a:ext cx="1928812" cy="715962"/>
            <a:chOff x="4302323" y="693340"/>
            <a:chExt cx="1791890" cy="716756"/>
          </a:xfrm>
        </p:grpSpPr>
        <p:sp>
          <p:nvSpPr>
            <p:cNvPr id="97" name="＞形箭號 96"/>
            <p:cNvSpPr/>
            <p:nvPr/>
          </p:nvSpPr>
          <p:spPr>
            <a:xfrm>
              <a:off x="4302323" y="693340"/>
              <a:ext cx="1791890" cy="716756"/>
            </a:xfrm>
            <a:prstGeom prst="chevro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14400000"/>
                <a:satOff val="-50003"/>
                <a:lumOff val="600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TW" altLang="en-US" dirty="0"/>
            </a:p>
          </p:txBody>
        </p:sp>
        <p:sp>
          <p:nvSpPr>
            <p:cNvPr id="98" name="＞形箭號 4"/>
            <p:cNvSpPr/>
            <p:nvPr/>
          </p:nvSpPr>
          <p:spPr>
            <a:xfrm>
              <a:off x="4660701" y="737839"/>
              <a:ext cx="1075135" cy="6468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2007" tIns="34671" rIns="17336" bIns="34671" spcCol="1270" anchor="ctr"/>
            <a:lstStyle/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zh-TW" altLang="en-US" sz="1300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主管交辦</a:t>
              </a:r>
              <a:endParaRPr lang="en-US" altLang="zh-TW" sz="13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zh-TW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訊息即時推撥</a:t>
              </a:r>
              <a:r>
                <a:rPr lang="en-US" altLang="zh-TW" sz="1300" dirty="0">
                  <a:solidFill>
                    <a:srgbClr val="FFFF00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endParaRPr lang="zh-TW" altLang="en-US" sz="1300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cxnSp>
        <p:nvCxnSpPr>
          <p:cNvPr id="99" name="直線單箭頭接點 98"/>
          <p:cNvCxnSpPr/>
          <p:nvPr/>
        </p:nvCxnSpPr>
        <p:spPr>
          <a:xfrm rot="5400000" flipH="1" flipV="1">
            <a:off x="6858000" y="1997107"/>
            <a:ext cx="357187" cy="357188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6858000" y="2854357"/>
            <a:ext cx="357188" cy="214312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6591300" y="1959007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正常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591300" y="291478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異常</a:t>
            </a:r>
          </a:p>
        </p:txBody>
      </p:sp>
      <p:sp>
        <p:nvSpPr>
          <p:cNvPr id="103" name="矩形 102"/>
          <p:cNvSpPr/>
          <p:nvPr/>
        </p:nvSpPr>
        <p:spPr>
          <a:xfrm>
            <a:off x="0" y="3395146"/>
            <a:ext cx="2349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透過</a:t>
            </a:r>
            <a:r>
              <a:rPr lang="en-US" altLang="zh-TW" sz="2000" dirty="0" err="1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phpMyAdmin</a:t>
            </a:r>
            <a:endParaRPr lang="en-US" altLang="zh-TW" sz="20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84570" y="4207946"/>
            <a:ext cx="37017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手動產生巡檢單</a:t>
            </a:r>
            <a:endParaRPr lang="en-US" altLang="zh-TW" sz="20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自動排程</a:t>
            </a:r>
            <a:r>
              <a:rPr lang="en-US" altLang="zh-TW" sz="2000" dirty="0" err="1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p_ichk_doc_autogen</a:t>
            </a:r>
            <a:endParaRPr lang="en-US" altLang="zh-TW" sz="20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rot="5400000">
            <a:off x="692150" y="3221053"/>
            <a:ext cx="4191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rot="16200000" flipH="1">
            <a:off x="2210594" y="3621897"/>
            <a:ext cx="1231106" cy="119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362670" y="4969946"/>
            <a:ext cx="27968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巡檢單</a:t>
            </a:r>
            <a:r>
              <a:rPr lang="en-US" altLang="zh-TW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Xamarin</a:t>
            </a:r>
            <a:r>
              <a:rPr lang="en-US" altLang="zh-TW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後端程式 </a:t>
            </a:r>
            <a:r>
              <a:rPr lang="en-US" altLang="zh-TW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(PHP)</a:t>
            </a:r>
          </a:p>
        </p:txBody>
      </p:sp>
      <p:cxnSp>
        <p:nvCxnSpPr>
          <p:cNvPr id="108" name="直線單箭頭接點 107"/>
          <p:cNvCxnSpPr/>
          <p:nvPr/>
        </p:nvCxnSpPr>
        <p:spPr>
          <a:xfrm rot="16200000" flipH="1">
            <a:off x="3563144" y="3882247"/>
            <a:ext cx="1802606" cy="373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6143970" y="5795446"/>
            <a:ext cx="2441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巡檢歷程報表</a:t>
            </a:r>
          </a:p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巡檢報表結案狀態</a:t>
            </a:r>
          </a:p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巡檢員巡檢件數</a:t>
            </a:r>
            <a:r>
              <a:rPr lang="en-US" altLang="zh-TW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</p:txBody>
      </p:sp>
      <p:cxnSp>
        <p:nvCxnSpPr>
          <p:cNvPr id="110" name="直線單箭頭接點 109"/>
          <p:cNvCxnSpPr/>
          <p:nvPr/>
        </p:nvCxnSpPr>
        <p:spPr>
          <a:xfrm rot="5400000">
            <a:off x="4375150" y="3373453"/>
            <a:ext cx="1841500" cy="965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rot="5400000">
            <a:off x="5397500" y="3532203"/>
            <a:ext cx="3467100" cy="10033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rot="16200000" flipH="1">
            <a:off x="7473950" y="3767153"/>
            <a:ext cx="965200" cy="127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162800" y="4284146"/>
            <a:ext cx="198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0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異常巡檢報表</a:t>
            </a:r>
            <a:endParaRPr lang="en-US" altLang="zh-TW" sz="20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41800" y="1795448"/>
            <a:ext cx="2149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en-US" altLang="zh-TW" sz="1400" dirty="0" err="1">
                <a:latin typeface="標楷體" pitchFamily="65" charset="-120"/>
                <a:ea typeface="標楷體" pitchFamily="65" charset="-120"/>
              </a:rPr>
              <a:t>Xamarin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1400" dirty="0" err="1">
                <a:latin typeface="標楷體" pitchFamily="65" charset="-120"/>
                <a:ea typeface="標楷體" pitchFamily="65" charset="-120"/>
              </a:rPr>
              <a:t>Andorid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>
              <a:buFont typeface="Wingdings"/>
              <a:buChar char="Ø"/>
              <a:defRPr sz="1000"/>
            </a:pP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 PHP</a:t>
            </a:r>
          </a:p>
        </p:txBody>
      </p:sp>
      <p:sp>
        <p:nvSpPr>
          <p:cNvPr id="115" name="矩形 114"/>
          <p:cNvSpPr/>
          <p:nvPr/>
        </p:nvSpPr>
        <p:spPr>
          <a:xfrm>
            <a:off x="2201529" y="1789843"/>
            <a:ext cx="179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400" dirty="0" err="1">
                <a:latin typeface="標楷體" pitchFamily="65" charset="-120"/>
                <a:ea typeface="標楷體" pitchFamily="65" charset="-120"/>
              </a:rPr>
              <a:t>MySQL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(PL/SQL)</a:t>
            </a:r>
          </a:p>
        </p:txBody>
      </p:sp>
      <p:sp>
        <p:nvSpPr>
          <p:cNvPr id="116" name="矩形 115"/>
          <p:cNvSpPr/>
          <p:nvPr/>
        </p:nvSpPr>
        <p:spPr>
          <a:xfrm>
            <a:off x="444500" y="1801798"/>
            <a:ext cx="1612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透過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Excel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匯入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210425" y="1265223"/>
            <a:ext cx="193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en-US" altLang="zh-TW" sz="1400" dirty="0" err="1">
                <a:latin typeface="標楷體" pitchFamily="65" charset="-120"/>
                <a:ea typeface="標楷體" pitchFamily="65" charset="-120"/>
              </a:rPr>
              <a:t>Html+CanvasJS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45849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邊形 10"/>
          <p:cNvSpPr/>
          <p:nvPr/>
        </p:nvSpPr>
        <p:spPr>
          <a:xfrm>
            <a:off x="4268708" y="1532994"/>
            <a:ext cx="3425511" cy="294090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文字方塊 4"/>
          <p:cNvSpPr txBox="1"/>
          <p:nvPr/>
        </p:nvSpPr>
        <p:spPr>
          <a:xfrm>
            <a:off x="5271022" y="1651856"/>
            <a:ext cx="15376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1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資料庫規劃</a:t>
            </a:r>
          </a:p>
        </p:txBody>
      </p:sp>
      <p:sp>
        <p:nvSpPr>
          <p:cNvPr id="3" name="矩形 2"/>
          <p:cNvSpPr/>
          <p:nvPr/>
        </p:nvSpPr>
        <p:spPr>
          <a:xfrm>
            <a:off x="4390904" y="6632015"/>
            <a:ext cx="475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圖片來源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:https://video.udn.com/news/595635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166654" y="2453272"/>
            <a:ext cx="3425511" cy="2940904"/>
            <a:chOff x="1280011" y="1424345"/>
            <a:chExt cx="1487431" cy="1277004"/>
          </a:xfrm>
        </p:grpSpPr>
        <p:sp>
          <p:nvSpPr>
            <p:cNvPr id="12" name="六邊形 11"/>
            <p:cNvSpPr/>
            <p:nvPr/>
          </p:nvSpPr>
          <p:spPr>
            <a:xfrm>
              <a:off x="1280011" y="1424345"/>
              <a:ext cx="1487431" cy="1277004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六邊形 4"/>
            <p:cNvSpPr txBox="1"/>
            <p:nvPr/>
          </p:nvSpPr>
          <p:spPr>
            <a:xfrm>
              <a:off x="1510381" y="1622124"/>
              <a:ext cx="1026691" cy="881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7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資料庫規劃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資料庫設計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1300632"/>
            <a:ext cx="286385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u="sng" dirty="0"/>
              <a:t>Entity(Tables)</a:t>
            </a:r>
          </a:p>
          <a:p>
            <a:pPr>
              <a:buFont typeface="Arial" pitchFamily="34" charset="0"/>
              <a:buChar char="•"/>
            </a:pPr>
            <a:r>
              <a:rPr lang="zh-TW" altLang="en-US" dirty="0"/>
              <a:t> </a:t>
            </a:r>
            <a:r>
              <a:rPr lang="zh-TW" altLang="en-US" sz="1600" dirty="0"/>
              <a:t>巡檢表單代碼主檔</a:t>
            </a:r>
            <a:r>
              <a:rPr lang="en-US" altLang="zh-TW" sz="1600" dirty="0"/>
              <a:t>(ICHK_MASTER_HEADER)</a:t>
            </a:r>
            <a:endParaRPr lang="zh-TW" altLang="en-US" sz="1600" dirty="0"/>
          </a:p>
          <a:p>
            <a:pPr>
              <a:buFont typeface="Arial" pitchFamily="34" charset="0"/>
              <a:buChar char="•"/>
            </a:pPr>
            <a:r>
              <a:rPr lang="zh-TW" altLang="en-US" sz="1600" dirty="0"/>
              <a:t> 巡檢表單檢查項目</a:t>
            </a:r>
            <a:endParaRPr lang="en-US" altLang="zh-TW" sz="1600" dirty="0"/>
          </a:p>
          <a:p>
            <a:r>
              <a:rPr lang="en-US" altLang="zh-TW" sz="1600" dirty="0"/>
              <a:t>(ICHK_MASTER_ITEM)</a:t>
            </a:r>
            <a:endParaRPr lang="zh-TW" altLang="en-US" sz="1600" dirty="0"/>
          </a:p>
          <a:p>
            <a:pPr>
              <a:buFont typeface="Arial" pitchFamily="34" charset="0"/>
              <a:buChar char="•"/>
            </a:pPr>
            <a:r>
              <a:rPr lang="zh-TW" altLang="en-US" sz="1600" dirty="0"/>
              <a:t> 巡檢表單生效版本</a:t>
            </a:r>
          </a:p>
          <a:p>
            <a:r>
              <a:rPr lang="en-US" altLang="zh-TW" sz="1600" dirty="0"/>
              <a:t>(ICHK_REV_RLS)</a:t>
            </a:r>
          </a:p>
          <a:p>
            <a:endParaRPr lang="zh-TW" altLang="en-US" sz="1600" dirty="0"/>
          </a:p>
          <a:p>
            <a:pPr>
              <a:buFont typeface="Arial" pitchFamily="34" charset="0"/>
              <a:buChar char="•"/>
            </a:pPr>
            <a:r>
              <a:rPr lang="zh-TW" altLang="en-US" sz="1600" dirty="0"/>
              <a:t> 巡檢表單指定動線</a:t>
            </a:r>
            <a:endParaRPr lang="en-US" altLang="zh-TW" sz="1600" dirty="0"/>
          </a:p>
          <a:p>
            <a:r>
              <a:rPr lang="en-US" altLang="zh-TW" sz="1600" dirty="0"/>
              <a:t>(ICHK_MASTER_LOC)</a:t>
            </a:r>
            <a:endParaRPr lang="zh-TW" altLang="en-US" sz="1600" dirty="0"/>
          </a:p>
          <a:p>
            <a:pPr>
              <a:buFont typeface="Arial" pitchFamily="34" charset="0"/>
              <a:buChar char="•"/>
            </a:pPr>
            <a:r>
              <a:rPr lang="zh-TW" altLang="en-US" sz="1600" dirty="0"/>
              <a:t>巡檢位置定義表</a:t>
            </a:r>
            <a:endParaRPr lang="en-US" altLang="zh-TW" sz="1600" dirty="0"/>
          </a:p>
          <a:p>
            <a:r>
              <a:rPr lang="en-US" altLang="zh-TW" sz="1600" dirty="0"/>
              <a:t>(ICHK_MASTER_LOC)</a:t>
            </a:r>
            <a:endParaRPr lang="zh-TW" altLang="en-US" sz="1600" dirty="0"/>
          </a:p>
          <a:p>
            <a:pPr>
              <a:buFont typeface="Arial" pitchFamily="34" charset="0"/>
              <a:buChar char="•"/>
            </a:pPr>
            <a:r>
              <a:rPr lang="zh-TW" altLang="en-US" sz="1600" dirty="0"/>
              <a:t>巡檢表單最大序號</a:t>
            </a:r>
            <a:endParaRPr lang="en-US" altLang="zh-TW" sz="1600" dirty="0"/>
          </a:p>
          <a:p>
            <a:r>
              <a:rPr lang="en-US" altLang="zh-TW" sz="1600" dirty="0"/>
              <a:t>(ICHK_DOC_SEQ)</a:t>
            </a:r>
            <a:endParaRPr lang="zh-TW" altLang="en-US" sz="1600" dirty="0"/>
          </a:p>
          <a:p>
            <a:pPr>
              <a:buFont typeface="Arial" pitchFamily="34" charset="0"/>
              <a:buChar char="•"/>
            </a:pPr>
            <a:endParaRPr lang="zh-TW" altLang="en-US" sz="1600" dirty="0"/>
          </a:p>
          <a:p>
            <a:pPr>
              <a:buFont typeface="Arial" pitchFamily="34" charset="0"/>
              <a:buChar char="•"/>
            </a:pPr>
            <a:r>
              <a:rPr lang="zh-TW" altLang="en-US" sz="1600" dirty="0"/>
              <a:t> 巡檢表單檢查單據</a:t>
            </a:r>
            <a:endParaRPr lang="en-US" altLang="zh-TW" sz="1600" dirty="0"/>
          </a:p>
          <a:p>
            <a:r>
              <a:rPr lang="en-US" altLang="zh-TW" sz="1600" dirty="0"/>
              <a:t>(ICHK_DOC_HEADER)</a:t>
            </a:r>
            <a:endParaRPr lang="zh-TW" altLang="en-US" sz="1600" dirty="0"/>
          </a:p>
          <a:p>
            <a:pPr>
              <a:buFont typeface="Arial" pitchFamily="34" charset="0"/>
              <a:buChar char="•"/>
            </a:pPr>
            <a:r>
              <a:rPr lang="zh-TW" altLang="en-US" sz="1600" dirty="0"/>
              <a:t> 巡檢表單檢查項目</a:t>
            </a:r>
            <a:endParaRPr lang="en-US" altLang="zh-TW" sz="1600" dirty="0"/>
          </a:p>
          <a:p>
            <a:r>
              <a:rPr lang="en-US" altLang="zh-TW" sz="1600" dirty="0"/>
              <a:t>(ICHK_DOC_ITEM)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1600" dirty="0"/>
              <a:t>巡檢表單處理方式</a:t>
            </a:r>
            <a:endParaRPr lang="en-US" altLang="zh-TW" sz="1600" dirty="0"/>
          </a:p>
          <a:p>
            <a:r>
              <a:rPr lang="en-US" altLang="zh-TW" sz="1600" dirty="0"/>
              <a:t>(ICHK_DOC_ACTION)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479800" y="1326032"/>
            <a:ext cx="569780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u="sng" dirty="0"/>
              <a:t>Attribute(Critical Columns)</a:t>
            </a:r>
            <a:r>
              <a:rPr lang="zh-TW" altLang="en-US" sz="2000" b="1" u="sng" dirty="0"/>
              <a:t> </a:t>
            </a:r>
            <a:r>
              <a:rPr lang="en-US" altLang="zh-TW" sz="2000" b="1" u="sng" dirty="0"/>
              <a:t>:</a:t>
            </a:r>
            <a:endParaRPr lang="en-US" altLang="zh-TW" dirty="0"/>
          </a:p>
          <a:p>
            <a:r>
              <a:rPr lang="zh-TW" altLang="en-US" sz="1600" dirty="0"/>
              <a:t>表單代碼</a:t>
            </a:r>
            <a:r>
              <a:rPr lang="en-US" altLang="zh-TW" sz="1600" dirty="0"/>
              <a:t>(ICHK_CODE),</a:t>
            </a:r>
            <a:r>
              <a:rPr lang="zh-TW" altLang="en-US" sz="1600" dirty="0"/>
              <a:t>表單版本</a:t>
            </a:r>
            <a:r>
              <a:rPr lang="en-US" altLang="zh-TW" sz="1600" dirty="0"/>
              <a:t>(ICHK_REV)</a:t>
            </a:r>
          </a:p>
          <a:p>
            <a:endParaRPr lang="en-US" altLang="zh-TW" sz="1600" dirty="0"/>
          </a:p>
          <a:p>
            <a:r>
              <a:rPr lang="zh-TW" altLang="en-US" sz="1600" dirty="0"/>
              <a:t>表單代碼</a:t>
            </a:r>
            <a:r>
              <a:rPr lang="en-US" altLang="zh-TW" sz="1600" dirty="0"/>
              <a:t>(ICHK_CODE),</a:t>
            </a:r>
            <a:r>
              <a:rPr lang="zh-TW" altLang="en-US" sz="1600" dirty="0"/>
              <a:t>表單版本</a:t>
            </a:r>
            <a:r>
              <a:rPr lang="en-US" altLang="zh-TW" sz="1600" dirty="0"/>
              <a:t>(ICHK_REV),</a:t>
            </a:r>
            <a:r>
              <a:rPr lang="zh-TW" altLang="en-US" sz="1600" dirty="0"/>
              <a:t>檢查類別</a:t>
            </a:r>
            <a:r>
              <a:rPr lang="en-US" altLang="zh-TW" sz="1600" dirty="0"/>
              <a:t>(CHK_GROUPID),</a:t>
            </a:r>
            <a:r>
              <a:rPr lang="zh-TW" altLang="en-US" sz="1600" dirty="0"/>
              <a:t>檢查項目</a:t>
            </a:r>
            <a:r>
              <a:rPr lang="en-US" altLang="zh-TW" sz="1600" dirty="0"/>
              <a:t>(ICHK_ITEMID),</a:t>
            </a:r>
            <a:r>
              <a:rPr lang="zh-TW" altLang="en-US" sz="1600" dirty="0"/>
              <a:t>檢查點</a:t>
            </a:r>
            <a:r>
              <a:rPr lang="en-US" altLang="zh-TW" sz="1600" dirty="0"/>
              <a:t>(CHECK_POINT)</a:t>
            </a:r>
          </a:p>
          <a:p>
            <a:endParaRPr lang="en-US" altLang="zh-TW" sz="1600" dirty="0"/>
          </a:p>
          <a:p>
            <a:r>
              <a:rPr lang="zh-TW" altLang="en-US" sz="1600" dirty="0"/>
              <a:t>表單代碼</a:t>
            </a:r>
            <a:r>
              <a:rPr lang="en-US" altLang="zh-TW" sz="1600" dirty="0"/>
              <a:t>(ICHK_CODE),</a:t>
            </a:r>
            <a:r>
              <a:rPr lang="zh-TW" altLang="en-US" sz="1600" dirty="0"/>
              <a:t>表單生效版本</a:t>
            </a:r>
            <a:r>
              <a:rPr lang="en-US" altLang="zh-TW" sz="1600" dirty="0"/>
              <a:t>(ICHK_REV)</a:t>
            </a:r>
          </a:p>
          <a:p>
            <a:endParaRPr lang="en-US" altLang="zh-TW" sz="1600" dirty="0"/>
          </a:p>
          <a:p>
            <a:r>
              <a:rPr lang="zh-TW" altLang="en-US" sz="1600" dirty="0"/>
              <a:t>表單代碼</a:t>
            </a:r>
            <a:r>
              <a:rPr lang="en-US" altLang="zh-TW" sz="1600" dirty="0"/>
              <a:t>(ICHK_CODE),</a:t>
            </a:r>
            <a:r>
              <a:rPr lang="zh-TW" altLang="en-US" sz="1600" dirty="0"/>
              <a:t>表單生效版本</a:t>
            </a:r>
            <a:r>
              <a:rPr lang="en-US" altLang="zh-TW" sz="1600" dirty="0"/>
              <a:t>(ICHK_REV),</a:t>
            </a:r>
            <a:r>
              <a:rPr lang="zh-TW" altLang="en-US" sz="1600" dirty="0"/>
              <a:t>指定排序</a:t>
            </a:r>
            <a:r>
              <a:rPr lang="en-US" altLang="zh-TW" sz="1600" dirty="0"/>
              <a:t>(ICHK_SORT)</a:t>
            </a:r>
          </a:p>
          <a:p>
            <a:r>
              <a:rPr lang="zh-TW" altLang="en-US" sz="1600" dirty="0"/>
              <a:t>檢查類別</a:t>
            </a:r>
            <a:r>
              <a:rPr lang="en-US" altLang="zh-TW" sz="1600" dirty="0"/>
              <a:t>(CHK_GROUPID),</a:t>
            </a:r>
            <a:r>
              <a:rPr lang="zh-TW" altLang="en-US" sz="1600" dirty="0"/>
              <a:t>區域</a:t>
            </a:r>
            <a:r>
              <a:rPr lang="en-US" altLang="zh-TW" sz="1600" dirty="0"/>
              <a:t>(REGION), </a:t>
            </a:r>
            <a:r>
              <a:rPr lang="zh-TW" altLang="en-US" sz="1600" dirty="0"/>
              <a:t>位置</a:t>
            </a:r>
            <a:r>
              <a:rPr lang="en-US" altLang="zh-TW" sz="1600" dirty="0"/>
              <a:t>(LOCATION)</a:t>
            </a:r>
          </a:p>
          <a:p>
            <a:endParaRPr lang="en-US" altLang="zh-TW" sz="1600" dirty="0"/>
          </a:p>
          <a:p>
            <a:r>
              <a:rPr lang="zh-TW" altLang="en-US" sz="1600" dirty="0"/>
              <a:t>表單代碼</a:t>
            </a:r>
            <a:r>
              <a:rPr lang="en-US" altLang="zh-TW" sz="1600" dirty="0"/>
              <a:t>(ICHK_CODE),</a:t>
            </a:r>
            <a:r>
              <a:rPr lang="zh-TW" altLang="en-US" sz="1600" dirty="0"/>
              <a:t>最大序號</a:t>
            </a:r>
            <a:r>
              <a:rPr lang="en-US" altLang="zh-TW" sz="1600" dirty="0"/>
              <a:t>(MAX_SEQ)</a:t>
            </a:r>
          </a:p>
          <a:p>
            <a:endParaRPr lang="en-US" altLang="zh-TW" sz="1600" dirty="0"/>
          </a:p>
          <a:p>
            <a:r>
              <a:rPr lang="zh-TW" altLang="en-US" sz="1600" dirty="0"/>
              <a:t>表單號碼</a:t>
            </a:r>
            <a:r>
              <a:rPr lang="en-US" altLang="zh-TW" sz="1600" dirty="0"/>
              <a:t>(SERIAL_NO),</a:t>
            </a:r>
            <a:r>
              <a:rPr lang="zh-TW" altLang="en-US" sz="1600" dirty="0"/>
              <a:t>巡檢人員工號</a:t>
            </a:r>
            <a:r>
              <a:rPr lang="en-US" altLang="zh-TW" sz="1600" dirty="0"/>
              <a:t>(APPLICANT_ID),</a:t>
            </a:r>
            <a:r>
              <a:rPr lang="zh-TW" altLang="en-US" sz="1600" dirty="0"/>
              <a:t>表單狀態</a:t>
            </a:r>
            <a:r>
              <a:rPr lang="en-US" altLang="zh-TW" sz="1600" dirty="0"/>
              <a:t>(CHECK_STATUS)</a:t>
            </a:r>
          </a:p>
          <a:p>
            <a:endParaRPr lang="en-US" altLang="zh-TW" sz="1600" dirty="0"/>
          </a:p>
          <a:p>
            <a:r>
              <a:rPr lang="zh-TW" altLang="en-US" sz="1600" dirty="0"/>
              <a:t>表單號碼</a:t>
            </a:r>
            <a:r>
              <a:rPr lang="en-US" altLang="zh-TW" sz="1600" dirty="0"/>
              <a:t>(SERIAL_NO),</a:t>
            </a:r>
            <a:r>
              <a:rPr lang="zh-TW" altLang="en-US" sz="1600" dirty="0"/>
              <a:t>表單項次</a:t>
            </a:r>
            <a:r>
              <a:rPr lang="en-US" altLang="zh-TW" sz="1600" dirty="0"/>
              <a:t>(DOC_ITEM),</a:t>
            </a:r>
          </a:p>
          <a:p>
            <a:r>
              <a:rPr lang="zh-TW" altLang="en-US" sz="1600" dirty="0"/>
              <a:t>檢查點</a:t>
            </a:r>
            <a:r>
              <a:rPr lang="en-US" altLang="zh-TW" sz="1600" dirty="0"/>
              <a:t>(CHECK_POINT),</a:t>
            </a:r>
            <a:r>
              <a:rPr lang="zh-TW" altLang="en-US" sz="1600" dirty="0"/>
              <a:t>檢查結果</a:t>
            </a:r>
            <a:r>
              <a:rPr lang="en-US" altLang="zh-TW" sz="1600" dirty="0"/>
              <a:t>(CHECK_RESULT)</a:t>
            </a:r>
          </a:p>
          <a:p>
            <a:endParaRPr lang="en-US" altLang="zh-TW" sz="1600" dirty="0"/>
          </a:p>
          <a:p>
            <a:r>
              <a:rPr lang="zh-TW" altLang="en-US" sz="1600" dirty="0"/>
              <a:t>表單號碼</a:t>
            </a:r>
            <a:r>
              <a:rPr lang="en-US" altLang="zh-TW" sz="1600" dirty="0"/>
              <a:t>(SERIAL_NO),</a:t>
            </a:r>
            <a:r>
              <a:rPr lang="zh-TW" altLang="en-US" sz="1600" dirty="0"/>
              <a:t>表單項次</a:t>
            </a:r>
            <a:r>
              <a:rPr lang="en-US" altLang="zh-TW" sz="1600" dirty="0"/>
              <a:t>(DOC_ITEM),</a:t>
            </a:r>
          </a:p>
          <a:p>
            <a:r>
              <a:rPr lang="zh-TW" altLang="en-US" sz="1600" dirty="0"/>
              <a:t>處理方式</a:t>
            </a:r>
            <a:r>
              <a:rPr lang="en-US" altLang="zh-TW" sz="1600" dirty="0"/>
              <a:t>(ACTION_DESC),</a:t>
            </a:r>
            <a:r>
              <a:rPr lang="zh-TW" altLang="en-US" sz="1600" dirty="0"/>
              <a:t>處理狀態</a:t>
            </a:r>
            <a:r>
              <a:rPr lang="en-US" altLang="zh-TW" sz="1600" dirty="0"/>
              <a:t>(ACTION_STATUS)</a:t>
            </a:r>
            <a:endParaRPr lang="zh-TW" altLang="en-US" sz="1600" dirty="0"/>
          </a:p>
        </p:txBody>
      </p:sp>
      <p:sp>
        <p:nvSpPr>
          <p:cNvPr id="8" name="向右箭號 7"/>
          <p:cNvSpPr/>
          <p:nvPr/>
        </p:nvSpPr>
        <p:spPr>
          <a:xfrm>
            <a:off x="3276600" y="1919303"/>
            <a:ext cx="203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276600" y="3608403"/>
            <a:ext cx="203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327400" y="5284803"/>
            <a:ext cx="203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0" y="905347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實體資料表定義</a:t>
            </a:r>
            <a:endParaRPr lang="en-US" altLang="zh-TW" sz="2400" b="1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672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資料庫規劃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905347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ER Diagram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B56CA1-8591-484D-BA1F-FD041F1EB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440"/>
            <a:ext cx="9144000" cy="3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資料庫規劃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94360" y="1031392"/>
            <a:ext cx="8385902" cy="5647187"/>
            <a:chOff x="594360" y="966289"/>
            <a:chExt cx="8385902" cy="564718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4360" y="1028699"/>
              <a:ext cx="8385902" cy="5584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4192111" y="966289"/>
              <a:ext cx="121058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巡檢表單代碼主檔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227546" y="2179320"/>
              <a:ext cx="121058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巡檢表單檢查項目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683433" y="3429595"/>
              <a:ext cx="108234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巡檢位置定義表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341197" y="2179320"/>
              <a:ext cx="121058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巡檢表單指定動線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281902" y="2171700"/>
              <a:ext cx="121058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巡檢表單生效版本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434417" y="3429595"/>
              <a:ext cx="121058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巡檢表單最大序號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9926" y="3429595"/>
              <a:ext cx="121058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巡檢表單處理方式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469437" y="4808220"/>
              <a:ext cx="108234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巡檢表單單據單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173480" y="4808220"/>
              <a:ext cx="121058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1000" b="1" dirty="0"/>
                <a:t>巡檢表單檢查項目</a:t>
              </a: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2849880" y="2724483"/>
            <a:ext cx="2400300" cy="1196340"/>
          </a:xfrm>
          <a:prstGeom prst="straightConnector1">
            <a:avLst/>
          </a:prstGeom>
          <a:ln>
            <a:solidFill>
              <a:srgbClr val="0033C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905347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ER Diagram(UML)</a:t>
            </a:r>
          </a:p>
        </p:txBody>
      </p:sp>
    </p:spTree>
    <p:extLst>
      <p:ext uri="{BB962C8B-B14F-4D97-AF65-F5344CB8AC3E}">
        <p14:creationId xmlns:p14="http://schemas.microsoft.com/office/powerpoint/2010/main" val="304874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資料庫規劃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資料庫設計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905347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DB Tables</a:t>
            </a: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及</a:t>
            </a:r>
            <a:r>
              <a:rPr lang="en-US" altLang="zh-TW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Views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35128"/>
            <a:ext cx="9144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右大括弧 13"/>
          <p:cNvSpPr/>
          <p:nvPr/>
        </p:nvSpPr>
        <p:spPr>
          <a:xfrm>
            <a:off x="1765300" y="3176603"/>
            <a:ext cx="406400" cy="21844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86000" y="4065603"/>
            <a:ext cx="1155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Tables</a:t>
            </a:r>
            <a:endParaRPr lang="zh-TW" altLang="en-US" dirty="0"/>
          </a:p>
        </p:txBody>
      </p:sp>
      <p:sp>
        <p:nvSpPr>
          <p:cNvPr id="16" name="右大括弧 15"/>
          <p:cNvSpPr/>
          <p:nvPr/>
        </p:nvSpPr>
        <p:spPr>
          <a:xfrm>
            <a:off x="1765300" y="5551503"/>
            <a:ext cx="330200" cy="889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235200" y="5767403"/>
            <a:ext cx="1155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Views</a:t>
            </a:r>
            <a:endParaRPr lang="zh-TW" altLang="en-US" dirty="0"/>
          </a:p>
        </p:txBody>
      </p:sp>
      <p:sp>
        <p:nvSpPr>
          <p:cNvPr id="18" name="矩形 17">
            <a:hlinkClick r:id="rId5"/>
          </p:cNvPr>
          <p:cNvSpPr/>
          <p:nvPr/>
        </p:nvSpPr>
        <p:spPr>
          <a:xfrm>
            <a:off x="3771900" y="1050038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http://35.201.142.203/phpmyadmin/db_routines.php?db=ncku_hw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552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資料庫規劃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916443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b="1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DB Store Procedure (PL/SQL)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線單箭頭接點 7"/>
          <p:cNvCxnSpPr/>
          <p:nvPr/>
        </p:nvCxnSpPr>
        <p:spPr>
          <a:xfrm rot="10800000">
            <a:off x="1905000" y="2514599"/>
            <a:ext cx="308610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65700" y="2628899"/>
            <a:ext cx="38100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固定排程 </a:t>
            </a:r>
            <a:r>
              <a:rPr lang="en-US" altLang="zh-TW" dirty="0"/>
              <a:t>by </a:t>
            </a:r>
            <a:r>
              <a:rPr lang="zh-TW" altLang="en-US" dirty="0"/>
              <a:t>日</a:t>
            </a:r>
            <a:r>
              <a:rPr lang="en-US" altLang="zh-TW" dirty="0"/>
              <a:t>/</a:t>
            </a:r>
            <a:r>
              <a:rPr lang="zh-TW" altLang="en-US" dirty="0"/>
              <a:t>週</a:t>
            </a:r>
            <a:r>
              <a:rPr lang="en-US" altLang="zh-TW" dirty="0"/>
              <a:t>/</a:t>
            </a:r>
            <a:r>
              <a:rPr lang="zh-TW" altLang="en-US" dirty="0"/>
              <a:t>月 產生巡檢單</a:t>
            </a:r>
          </a:p>
        </p:txBody>
      </p:sp>
    </p:spTree>
    <p:extLst>
      <p:ext uri="{BB962C8B-B14F-4D97-AF65-F5344CB8AC3E}">
        <p14:creationId xmlns:p14="http://schemas.microsoft.com/office/powerpoint/2010/main" val="332561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545649"/>
              </p:ext>
            </p:extLst>
          </p:nvPr>
        </p:nvGraphicFramePr>
        <p:xfrm>
          <a:off x="628650" y="1349375"/>
          <a:ext cx="7886700" cy="48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Outline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37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邊形 10"/>
          <p:cNvSpPr/>
          <p:nvPr/>
        </p:nvSpPr>
        <p:spPr>
          <a:xfrm>
            <a:off x="4268708" y="1532994"/>
            <a:ext cx="3425511" cy="294090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文字方塊 4"/>
          <p:cNvSpPr txBox="1"/>
          <p:nvPr/>
        </p:nvSpPr>
        <p:spPr>
          <a:xfrm>
            <a:off x="5271022" y="1651856"/>
            <a:ext cx="15376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1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</a:p>
        </p:txBody>
      </p:sp>
      <p:sp>
        <p:nvSpPr>
          <p:cNvPr id="3" name="矩形 2"/>
          <p:cNvSpPr/>
          <p:nvPr/>
        </p:nvSpPr>
        <p:spPr>
          <a:xfrm>
            <a:off x="4390904" y="6632015"/>
            <a:ext cx="475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圖片來源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:https://video.udn.com/news/595635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166654" y="2453272"/>
            <a:ext cx="3425511" cy="2940904"/>
            <a:chOff x="1280011" y="1424345"/>
            <a:chExt cx="1487431" cy="1277004"/>
          </a:xfrm>
        </p:grpSpPr>
        <p:sp>
          <p:nvSpPr>
            <p:cNvPr id="12" name="六邊形 11"/>
            <p:cNvSpPr/>
            <p:nvPr/>
          </p:nvSpPr>
          <p:spPr>
            <a:xfrm>
              <a:off x="1280011" y="1424345"/>
              <a:ext cx="1487431" cy="1277004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六邊形 4"/>
            <p:cNvSpPr txBox="1"/>
            <p:nvPr/>
          </p:nvSpPr>
          <p:spPr>
            <a:xfrm>
              <a:off x="1510381" y="1622124"/>
              <a:ext cx="1026691" cy="881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4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DEMO</a:t>
              </a:r>
              <a:endPara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94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系統展示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25650" y="1130206"/>
            <a:ext cx="60071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產生巡檢單 </a:t>
            </a: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手動產生</a:t>
            </a: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demo)</a:t>
            </a:r>
          </a:p>
          <a:p>
            <a:pPr>
              <a:defRPr sz="1000"/>
            </a:pPr>
            <a:r>
              <a:rPr lang="en-US" altLang="zh-TW" sz="20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手動產生巡檢單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巡檢功能 </a:t>
            </a: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(Android APP</a:t>
            </a: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demo)</a:t>
            </a: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 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登入帳密驗證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個人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open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巡檢清單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項目點檢結果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OK/NG/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堪用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 -NG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照相功能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,QR cod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檢查認證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endParaRPr lang="en-US" altLang="zh-TW" sz="20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  <a:hlinkClick r:id="rId4"/>
              </a:rPr>
              <a:t>查詢報表清單 </a:t>
            </a: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(Web demo)</a:t>
            </a:r>
          </a:p>
          <a:p>
            <a:pPr>
              <a:defRPr sz="1000"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  <a:hlinkClick r:id="rId5"/>
              </a:rPr>
              <a:t>巡檢歷程報表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 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  <a:hlinkClick r:id="rId5"/>
              </a:rPr>
              <a:t>異常巡檢報表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endParaRPr lang="en-US" altLang="zh-TW" sz="24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  <a:hlinkClick r:id="rId4"/>
              </a:rPr>
              <a:t>Dashboard</a:t>
            </a: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  <a:hlinkClick r:id="rId4"/>
              </a:rPr>
              <a:t>管理報表 </a:t>
            </a: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(Web demo)</a:t>
            </a: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  <a:hlinkClick r:id="rId6"/>
              </a:rPr>
              <a:t>巡檢報表結案狀態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  <a:hlinkClick r:id="rId7"/>
              </a:rPr>
              <a:t>巡檢員巡檢件數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769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邊形 10"/>
          <p:cNvSpPr/>
          <p:nvPr/>
        </p:nvSpPr>
        <p:spPr>
          <a:xfrm>
            <a:off x="4268708" y="1532994"/>
            <a:ext cx="3425511" cy="294090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文字方塊 4"/>
          <p:cNvSpPr txBox="1"/>
          <p:nvPr/>
        </p:nvSpPr>
        <p:spPr>
          <a:xfrm>
            <a:off x="5271022" y="1651856"/>
            <a:ext cx="15376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1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討論與結語</a:t>
            </a:r>
          </a:p>
        </p:txBody>
      </p:sp>
      <p:sp>
        <p:nvSpPr>
          <p:cNvPr id="3" name="矩形 2"/>
          <p:cNvSpPr/>
          <p:nvPr/>
        </p:nvSpPr>
        <p:spPr>
          <a:xfrm>
            <a:off x="4390904" y="6632015"/>
            <a:ext cx="475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圖片來源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:https://video.udn.com/news/595635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166654" y="2453272"/>
            <a:ext cx="3425511" cy="2940904"/>
            <a:chOff x="1280011" y="1424345"/>
            <a:chExt cx="1487431" cy="1277004"/>
          </a:xfrm>
        </p:grpSpPr>
        <p:sp>
          <p:nvSpPr>
            <p:cNvPr id="12" name="六邊形 11"/>
            <p:cNvSpPr/>
            <p:nvPr/>
          </p:nvSpPr>
          <p:spPr>
            <a:xfrm>
              <a:off x="1280011" y="1424345"/>
              <a:ext cx="1487431" cy="1277004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六邊形 4"/>
            <p:cNvSpPr txBox="1"/>
            <p:nvPr/>
          </p:nvSpPr>
          <p:spPr>
            <a:xfrm>
              <a:off x="1510381" y="1622124"/>
              <a:ext cx="1026691" cy="881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討論</a:t>
              </a:r>
              <a:endPara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endPara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23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討論與結語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14" y="905347"/>
            <a:ext cx="6007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檢討</a:t>
            </a: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本組現有系統架構提升</a:t>
            </a:r>
            <a:endParaRPr lang="en-US" altLang="zh-TW" sz="20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1373594"/>
            <a:ext cx="4396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3-tier Architecture</a:t>
            </a:r>
            <a:endParaRPr lang="zh-TW" alt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" y="2107526"/>
            <a:ext cx="7615464" cy="198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向上箭號 8"/>
          <p:cNvSpPr/>
          <p:nvPr/>
        </p:nvSpPr>
        <p:spPr>
          <a:xfrm>
            <a:off x="4154714" y="4230703"/>
            <a:ext cx="6477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87914" y="4827603"/>
            <a:ext cx="436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Apache + PHP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IIS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C#</a:t>
            </a:r>
          </a:p>
          <a:p>
            <a:endParaRPr lang="en-US" altLang="zh-TW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dirty="0">
                <a:sym typeface="Wingdings" pitchFamily="2" charset="2"/>
              </a:rPr>
              <a:t>提升後端開發程式語言</a:t>
            </a:r>
            <a:endParaRPr lang="en-US" altLang="zh-TW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dirty="0">
                <a:sym typeface="Wingdings" pitchFamily="2" charset="2"/>
              </a:rPr>
              <a:t>可使用套件多元化</a:t>
            </a:r>
            <a:endParaRPr lang="en-US" altLang="zh-TW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dirty="0">
                <a:sym typeface="Wingdings" pitchFamily="2" charset="2"/>
              </a:rPr>
              <a:t>可因應</a:t>
            </a:r>
            <a:r>
              <a:rPr lang="en-US" altLang="zh-TW" dirty="0">
                <a:sym typeface="Wingdings" pitchFamily="2" charset="2"/>
              </a:rPr>
              <a:t>Coding</a:t>
            </a:r>
            <a:r>
              <a:rPr lang="zh-TW" altLang="en-US" dirty="0">
                <a:sym typeface="Wingdings" pitchFamily="2" charset="2"/>
              </a:rPr>
              <a:t>的複雜性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16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討論與結語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3500" y="967244"/>
            <a:ext cx="60071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跨平台行動巡檢功能</a:t>
            </a:r>
            <a:endParaRPr lang="en-US" altLang="zh-TW" sz="24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 -Android / UWP / 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iOS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endParaRPr lang="en-US" altLang="zh-TW" sz="20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endParaRPr lang="en-US" altLang="zh-TW" sz="20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endParaRPr lang="en-US" altLang="zh-TW" sz="20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endParaRPr lang="en-US" altLang="zh-TW" sz="20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endParaRPr lang="en-US" altLang="zh-TW" sz="20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主管即時通知</a:t>
            </a:r>
            <a:endParaRPr lang="en-US" altLang="zh-TW" sz="24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導入即時推撥功能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 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異常相片檔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endParaRPr lang="en-US" altLang="zh-TW" sz="24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/>
              <a:buChar char="Ø"/>
              <a:defRPr sz="1000"/>
            </a:pPr>
            <a:r>
              <a:rPr lang="en-US" altLang="zh-TW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>
                <a:solidFill>
                  <a:srgbClr val="0000C0"/>
                </a:solidFill>
                <a:latin typeface="標楷體" pitchFamily="65" charset="-120"/>
                <a:ea typeface="標楷體" pitchFamily="65" charset="-120"/>
              </a:rPr>
              <a:t>內控稽核單功能</a:t>
            </a:r>
            <a:endParaRPr lang="en-US" altLang="zh-TW" sz="2400" dirty="0">
              <a:solidFill>
                <a:srgbClr val="000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主檔依巡檢類別及點檢狀態單定義抽檢百分比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defRPr sz="1000"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-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自動產生稽核單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4025" y="1892301"/>
            <a:ext cx="39433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5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324" y="736600"/>
            <a:ext cx="585787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19F5562A-1D1A-4D30-865C-5EE1CE7C51D1}"/>
              </a:ext>
            </a:extLst>
          </p:cNvPr>
          <p:cNvSpPr txBox="1">
            <a:spLocks/>
          </p:cNvSpPr>
          <p:nvPr/>
        </p:nvSpPr>
        <p:spPr>
          <a:xfrm>
            <a:off x="3216727" y="4481662"/>
            <a:ext cx="3653973" cy="2122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000"/>
              <a:t>指導教授：鄧維光 老師</a:t>
            </a:r>
            <a:endParaRPr kumimoji="1" lang="en-US" altLang="zh-TW" sz="2000"/>
          </a:p>
          <a:p>
            <a:r>
              <a:rPr kumimoji="1" lang="zh-TW" altLang="en-US" sz="2000"/>
              <a:t>組員：朱成宗 </a:t>
            </a:r>
            <a:r>
              <a:rPr kumimoji="1" lang="en-US" altLang="zh-TW" sz="2000"/>
              <a:t>N97071044</a:t>
            </a:r>
          </a:p>
          <a:p>
            <a:r>
              <a:rPr kumimoji="1" lang="en-US" altLang="zh-TW" sz="2000"/>
              <a:t>             </a:t>
            </a:r>
            <a:r>
              <a:rPr kumimoji="1" lang="zh-TW" altLang="en-US" sz="2000"/>
              <a:t>高崇哲 </a:t>
            </a:r>
            <a:r>
              <a:rPr kumimoji="1" lang="en-US" altLang="zh-TW" sz="2000"/>
              <a:t>N97071028</a:t>
            </a:r>
          </a:p>
          <a:p>
            <a:r>
              <a:rPr kumimoji="1" lang="zh-TW" altLang="en-US" sz="2000"/>
              <a:t>             莊易叡 </a:t>
            </a:r>
            <a:r>
              <a:rPr kumimoji="1" lang="en-US" altLang="zh-TW" sz="2000"/>
              <a:t>N97071086</a:t>
            </a:r>
          </a:p>
          <a:p>
            <a:r>
              <a:rPr kumimoji="1" lang="zh-TW" altLang="en-US" sz="2000"/>
              <a:t>             黃佳偉 </a:t>
            </a:r>
            <a:r>
              <a:rPr kumimoji="1" lang="en-US" altLang="zh-TW" sz="2000"/>
              <a:t>N97071133</a:t>
            </a:r>
            <a:endParaRPr lang="en-US" altLang="zh-TW" sz="20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5166" y="3829684"/>
            <a:ext cx="253466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第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組 專題成果報告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9470" y="3054984"/>
            <a:ext cx="3262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行動巡檢平台</a:t>
            </a: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26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動機與背景介紹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90904" y="6632015"/>
            <a:ext cx="475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圖片來源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:https://video.udn.com/news/595635</a:t>
            </a:r>
          </a:p>
        </p:txBody>
      </p:sp>
      <p:sp>
        <p:nvSpPr>
          <p:cNvPr id="11" name="六邊形 10"/>
          <p:cNvSpPr/>
          <p:nvPr/>
        </p:nvSpPr>
        <p:spPr>
          <a:xfrm>
            <a:off x="4268708" y="1532994"/>
            <a:ext cx="3425511" cy="294090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群組 9"/>
          <p:cNvGrpSpPr/>
          <p:nvPr/>
        </p:nvGrpSpPr>
        <p:grpSpPr>
          <a:xfrm>
            <a:off x="2166654" y="2453272"/>
            <a:ext cx="3425511" cy="2940904"/>
            <a:chOff x="1280011" y="1424345"/>
            <a:chExt cx="1487431" cy="1277004"/>
          </a:xfrm>
        </p:grpSpPr>
        <p:sp>
          <p:nvSpPr>
            <p:cNvPr id="12" name="六邊形 11"/>
            <p:cNvSpPr/>
            <p:nvPr/>
          </p:nvSpPr>
          <p:spPr>
            <a:xfrm>
              <a:off x="1280011" y="1424345"/>
              <a:ext cx="1487431" cy="1277004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六邊形 4"/>
            <p:cNvSpPr txBox="1"/>
            <p:nvPr/>
          </p:nvSpPr>
          <p:spPr>
            <a:xfrm>
              <a:off x="1510381" y="1622124"/>
              <a:ext cx="1026691" cy="881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4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動機背景</a:t>
              </a: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5271022" y="1651856"/>
            <a:ext cx="15376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1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35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動機與背景介紹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ãå·¡éç®± è­¦å¯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5347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90904" y="6632015"/>
            <a:ext cx="475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圖片來源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:https://video.udn.com/news/595635</a:t>
            </a:r>
          </a:p>
        </p:txBody>
      </p:sp>
    </p:spTree>
    <p:extLst>
      <p:ext uri="{BB962C8B-B14F-4D97-AF65-F5344CB8AC3E}">
        <p14:creationId xmlns:p14="http://schemas.microsoft.com/office/powerpoint/2010/main" val="15942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動機與背景介紹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ãå·¡éç®± è­¦å¯ æ¯P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5347"/>
            <a:ext cx="9144000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53909" y="6176963"/>
            <a:ext cx="6618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2018-07-13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台北市警局巡邏箱電子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化系統啟用儀式</a:t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圖片來源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https://news.ltn.com.tw/ne</a:t>
            </a:r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ws/local/paper/1216136</a:t>
            </a: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47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動機與背景介紹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化巡邏箱 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巡檢表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用在工廠內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學校內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/…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printf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Good!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“) 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 else {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來去修資料庫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1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動機與背景介紹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1526766"/>
            <a:ext cx="7288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u="sng" dirty="0"/>
              <a:t>透過 </a:t>
            </a:r>
            <a:r>
              <a:rPr lang="en-US" altLang="zh-TW" sz="2000" b="1" u="sng" dirty="0"/>
              <a:t>PDCA</a:t>
            </a:r>
            <a:r>
              <a:rPr lang="zh-TW" altLang="en-US" sz="2000" b="1" u="sng" dirty="0"/>
              <a:t>循環式品質管理手法規劃系統 </a:t>
            </a:r>
            <a:r>
              <a:rPr lang="en-US" altLang="zh-TW" sz="2000" b="1" u="sng" dirty="0"/>
              <a:t>:</a:t>
            </a:r>
          </a:p>
          <a:p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zh-TW" altLang="en-US" sz="2000" dirty="0"/>
              <a:t>       </a:t>
            </a:r>
            <a:r>
              <a:rPr lang="zh-TW" altLang="en-US" sz="1600" dirty="0"/>
              <a:t>規劃（</a:t>
            </a:r>
            <a:r>
              <a:rPr lang="en-US" altLang="zh-TW" sz="1600" dirty="0"/>
              <a:t>Plan</a:t>
            </a:r>
            <a:r>
              <a:rPr lang="zh-TW" altLang="en-US" sz="1600" dirty="0"/>
              <a:t>）、執行（</a:t>
            </a:r>
            <a:r>
              <a:rPr lang="en-US" altLang="zh-TW" sz="1600" dirty="0"/>
              <a:t>Do</a:t>
            </a:r>
            <a:r>
              <a:rPr lang="zh-TW" altLang="en-US" sz="1600" dirty="0"/>
              <a:t>）、查核（</a:t>
            </a:r>
            <a:r>
              <a:rPr lang="en-US" altLang="zh-TW" sz="1600" dirty="0"/>
              <a:t>Check</a:t>
            </a:r>
            <a:r>
              <a:rPr lang="zh-TW" altLang="en-US" sz="1600" dirty="0"/>
              <a:t>）、行動（</a:t>
            </a:r>
            <a:r>
              <a:rPr lang="en-US" altLang="zh-TW" sz="1600" dirty="0"/>
              <a:t>Action</a:t>
            </a:r>
            <a:r>
              <a:rPr lang="zh-TW" altLang="en-US" sz="1600" dirty="0"/>
              <a:t>）四階段，確保每次的目標都能達成。</a:t>
            </a:r>
            <a:endParaRPr lang="en-US" altLang="zh-TW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8850" y="2982632"/>
            <a:ext cx="5518150" cy="307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0" y="840244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b="1" dirty="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</a:rPr>
              <a:t>儲運庫區</a:t>
            </a:r>
            <a:r>
              <a:rPr lang="en-US" altLang="zh-TW" sz="2400" b="1" dirty="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</a:rPr>
              <a:t>6S</a:t>
            </a:r>
            <a:r>
              <a:rPr lang="zh-TW" altLang="en-US" sz="2400" b="1" dirty="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</a:rPr>
              <a:t>環境巡檢</a:t>
            </a:r>
            <a:endParaRPr lang="en-US" altLang="zh-TW" sz="2400" b="1" dirty="0">
              <a:solidFill>
                <a:srgbClr val="0033CC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26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383"/>
            <a:ext cx="9144000" cy="4188980"/>
          </a:xfrm>
          <a:prstGeom prst="rect">
            <a:avLst/>
          </a:prstGeom>
        </p:spPr>
      </p:pic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動機與背景介紹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1721" y="2609048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2112" y="2609048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4169" y="2609048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2983" y="2609048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2983" y="3457224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4461" y="3457224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1721" y="3457224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1721" y="4316137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3568" y="2609048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3568" y="3457224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3568" y="4745594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7615" y="4745594"/>
            <a:ext cx="456554" cy="4294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5" name="直線單箭頭接點 24"/>
          <p:cNvCxnSpPr/>
          <p:nvPr/>
        </p:nvCxnSpPr>
        <p:spPr>
          <a:xfrm>
            <a:off x="4716735" y="2585096"/>
            <a:ext cx="378772" cy="2147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5752763" y="2896206"/>
            <a:ext cx="1470999" cy="44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520999" y="3107630"/>
            <a:ext cx="846" cy="2912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7532862" y="3952272"/>
            <a:ext cx="1" cy="7277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5619538" y="3966180"/>
            <a:ext cx="1473137" cy="994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10800000">
            <a:off x="4062232" y="3670162"/>
            <a:ext cx="973981" cy="17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0" y="905347"/>
            <a:ext cx="8293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  <a:defRPr sz="1000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b="1" dirty="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</a:rPr>
              <a:t>儲運庫區</a:t>
            </a:r>
            <a:r>
              <a:rPr lang="en-US" altLang="zh-TW" sz="2400" b="1" dirty="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</a:rPr>
              <a:t>6S</a:t>
            </a:r>
            <a:r>
              <a:rPr lang="zh-TW" altLang="en-US" sz="2400" b="1" dirty="0">
                <a:solidFill>
                  <a:srgbClr val="0033CC"/>
                </a:solidFill>
                <a:latin typeface="標楷體" pitchFamily="65" charset="-120"/>
                <a:ea typeface="標楷體" pitchFamily="65" charset="-120"/>
              </a:rPr>
              <a:t>環境巡檢</a:t>
            </a:r>
            <a:endParaRPr lang="en-US" altLang="zh-TW" sz="2400" b="1" dirty="0">
              <a:solidFill>
                <a:srgbClr val="0033CC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4463" y="1539090"/>
            <a:ext cx="1222999" cy="8803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2304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C -0.00018 -0.03241 0.05764 0.08819 0.11146 0.10416 C 0.16528 0.1199 0.28437 0.0375 0.32205 0.09444 C 0.35937 0.15139 0.37465 0.41944 0.33628 0.44722 C 0.29809 0.475 0.10712 0.31435 0.09253 0.26157 C 0.07847 0.20879 -0.01146 0.2162 -0.06927 0.24004 C -0.12709 0.26365 -0.20608 0.38078 -0.25417 0.4044 C -0.30243 0.42778 -0.31389 0.38171 -0.35851 0.38171 C -0.39028 0.38171 -0.36754 0.17291 -0.36754 0.14074 C -0.36754 0.09676 -0.00018 0.04375 -0.00018 -0.00023 Z " pathEditMode="relative" rAng="0" ptsTypes="AAAAAAAAAA">
                                      <p:cBhvr>
                                        <p:cTn id="6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邊形 10"/>
          <p:cNvSpPr/>
          <p:nvPr/>
        </p:nvSpPr>
        <p:spPr>
          <a:xfrm>
            <a:off x="4268708" y="1532994"/>
            <a:ext cx="3425511" cy="294090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文字方塊 4"/>
          <p:cNvSpPr txBox="1"/>
          <p:nvPr/>
        </p:nvSpPr>
        <p:spPr>
          <a:xfrm>
            <a:off x="5271022" y="1651856"/>
            <a:ext cx="15376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16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pic>
        <p:nvPicPr>
          <p:cNvPr id="4" name="Picture 21" descr="title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-1"/>
            <a:ext cx="8229600" cy="90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標題 23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534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90904" y="6632015"/>
            <a:ext cx="475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圖片來源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:https://video.udn.com/news/595635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2166654" y="2453272"/>
            <a:ext cx="3425511" cy="2940904"/>
            <a:chOff x="1280011" y="1424345"/>
            <a:chExt cx="1487431" cy="1277004"/>
          </a:xfrm>
        </p:grpSpPr>
        <p:sp>
          <p:nvSpPr>
            <p:cNvPr id="12" name="六邊形 11"/>
            <p:cNvSpPr/>
            <p:nvPr/>
          </p:nvSpPr>
          <p:spPr>
            <a:xfrm>
              <a:off x="1280011" y="1424345"/>
              <a:ext cx="1487431" cy="1277004"/>
            </a:xfrm>
            <a:prstGeom prst="hexagon">
              <a:avLst>
                <a:gd name="adj" fmla="val 25000"/>
                <a:gd name="vf" fmla="val 115470"/>
              </a:avLst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六邊形 4"/>
            <p:cNvSpPr txBox="1"/>
            <p:nvPr/>
          </p:nvSpPr>
          <p:spPr>
            <a:xfrm>
              <a:off x="1510381" y="1622124"/>
              <a:ext cx="1026691" cy="881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20320" rIns="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16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1301</Words>
  <Application>Microsoft Office PowerPoint</Application>
  <PresentationFormat>如螢幕大小 (4:3)</PresentationFormat>
  <Paragraphs>259</Paragraphs>
  <Slides>25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行動巡檢平台</vt:lpstr>
      <vt:lpstr>Outline</vt:lpstr>
      <vt:lpstr>動機與背景介紹</vt:lpstr>
      <vt:lpstr>1.動機與背景介紹</vt:lpstr>
      <vt:lpstr>1.動機與背景介紹</vt:lpstr>
      <vt:lpstr>1.動機與背景介紹</vt:lpstr>
      <vt:lpstr>1.動機與背景介紹</vt:lpstr>
      <vt:lpstr>1.動機與背景介紹</vt:lpstr>
      <vt:lpstr>系統功能</vt:lpstr>
      <vt:lpstr>2.系統功能</vt:lpstr>
      <vt:lpstr>2.系統功能</vt:lpstr>
      <vt:lpstr>2.系統功能</vt:lpstr>
      <vt:lpstr>2.系統功能</vt:lpstr>
      <vt:lpstr>資料庫規劃</vt:lpstr>
      <vt:lpstr>3.資料庫規劃-資料庫設計</vt:lpstr>
      <vt:lpstr>3.資料庫規劃</vt:lpstr>
      <vt:lpstr>3.資料庫規劃</vt:lpstr>
      <vt:lpstr>3.資料庫規劃-資料庫設計</vt:lpstr>
      <vt:lpstr>3.資料庫規劃</vt:lpstr>
      <vt:lpstr>系統展示</vt:lpstr>
      <vt:lpstr>4.系統展示</vt:lpstr>
      <vt:lpstr>討論與結語</vt:lpstr>
      <vt:lpstr>5.討論與結語</vt:lpstr>
      <vt:lpstr>5.討論與結語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</dc:title>
  <dc:creator>鄭安晏</dc:creator>
  <cp:lastModifiedBy>Duke Chu</cp:lastModifiedBy>
  <cp:revision>494</cp:revision>
  <dcterms:created xsi:type="dcterms:W3CDTF">2018-09-20T14:14:03Z</dcterms:created>
  <dcterms:modified xsi:type="dcterms:W3CDTF">2019-06-10T00:28:44Z</dcterms:modified>
</cp:coreProperties>
</file>