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41"/>
  </p:normalViewPr>
  <p:slideViewPr>
    <p:cSldViewPr snapToGrid="0" snapToObjects="1">
      <p:cViewPr varScale="1">
        <p:scale>
          <a:sx n="153" d="100"/>
          <a:sy n="15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kumimoji="1"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화면 기획 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3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4320" y="939338"/>
            <a:ext cx="1463040" cy="5594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4406" y="939338"/>
            <a:ext cx="7944197" cy="5594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 flipV="1">
            <a:off x="609599" y="232756"/>
            <a:ext cx="8999913" cy="393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99011" y="1172095"/>
            <a:ext cx="1155469" cy="5187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재료모음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103418" y="1143000"/>
            <a:ext cx="6946669" cy="5187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레시피 작성 </a:t>
            </a:r>
            <a:endParaRPr kumimoji="1" lang="en-US" altLang="ko-KR" dirty="0" smtClean="0"/>
          </a:p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255819" y="1295401"/>
            <a:ext cx="1731818" cy="915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장바구니</a:t>
            </a:r>
            <a:endParaRPr kumimoji="1" lang="en-US" altLang="ko-KR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609599" y="1447801"/>
            <a:ext cx="662248" cy="638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고기</a:t>
            </a:r>
            <a:endParaRPr kumimoji="1" lang="en-US" altLang="ko-KR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645621" y="5365866"/>
            <a:ext cx="662248" cy="638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도구</a:t>
            </a:r>
            <a:endParaRPr kumimoji="1" lang="en-US" altLang="ko-KR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5741323" y="1572491"/>
            <a:ext cx="662248" cy="638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고기</a:t>
            </a:r>
            <a:endParaRPr kumimoji="1" lang="en-US" altLang="ko-KR" dirty="0" smtClean="0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6524798" y="2086495"/>
            <a:ext cx="555569" cy="34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7148255" y="2315095"/>
            <a:ext cx="662248" cy="638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끓인다</a:t>
            </a:r>
            <a:endParaRPr kumimoji="1" lang="en-US" altLang="ko-KR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5488472" y="2105892"/>
            <a:ext cx="1353593" cy="213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수량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형태</a:t>
            </a:r>
            <a:endParaRPr kumimoji="1" lang="en-US" altLang="ko-KR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8397412" y="2324100"/>
            <a:ext cx="662248" cy="638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양파넣기</a:t>
            </a:r>
            <a:endParaRPr kumimoji="1" lang="en-US" altLang="ko-KR" dirty="0" smtClean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7876314" y="2633751"/>
            <a:ext cx="216300" cy="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6524799" y="2962794"/>
            <a:ext cx="1646612" cy="2133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20</a:t>
            </a:r>
            <a:r>
              <a:rPr kumimoji="1" lang="ko-KR" altLang="en-US" dirty="0" smtClean="0"/>
              <a:t>분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강한불</a:t>
            </a:r>
            <a:endParaRPr kumimoji="1" lang="en-US" altLang="ko-KR" dirty="0" smtClean="0"/>
          </a:p>
        </p:txBody>
      </p:sp>
      <p:sp>
        <p:nvSpPr>
          <p:cNvPr id="21" name="正方形/長方形 20"/>
          <p:cNvSpPr/>
          <p:nvPr/>
        </p:nvSpPr>
        <p:spPr>
          <a:xfrm>
            <a:off x="8401569" y="4007773"/>
            <a:ext cx="662248" cy="6386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완성</a:t>
            </a:r>
            <a:endParaRPr kumimoji="1" lang="en-US" altLang="ko-KR" dirty="0" smtClean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8728536" y="3301019"/>
            <a:ext cx="16538" cy="36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 flipV="1">
            <a:off x="2696442" y="785982"/>
            <a:ext cx="7952161" cy="2880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三角形 24"/>
          <p:cNvSpPr/>
          <p:nvPr/>
        </p:nvSpPr>
        <p:spPr>
          <a:xfrm rot="5400000">
            <a:off x="3561488" y="503873"/>
            <a:ext cx="368871" cy="751609"/>
          </a:xfrm>
          <a:prstGeom prst="triangle">
            <a:avLst>
              <a:gd name="adj" fmla="val 510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8278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11</TotalTime>
  <Words>19</Words>
  <Application>Microsoft Macintosh PowerPoint</Application>
  <PresentationFormat>ワイド画面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Calibri Light</vt:lpstr>
      <vt:lpstr>ＭＳ Ｐゴシック</vt:lpstr>
      <vt:lpstr>Rockwell</vt:lpstr>
      <vt:lpstr>Wingdings</vt:lpstr>
      <vt:lpstr>맑은 고딕</vt:lpstr>
      <vt:lpstr>Atlas</vt:lpstr>
      <vt:lpstr>화면 기획 </vt:lpstr>
      <vt:lpstr>PowerPoint プレゼンテーション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3</cp:revision>
  <dcterms:created xsi:type="dcterms:W3CDTF">2017-12-30T15:06:16Z</dcterms:created>
  <dcterms:modified xsi:type="dcterms:W3CDTF">2017-12-30T15:17:42Z</dcterms:modified>
</cp:coreProperties>
</file>