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739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E93-BAC2-464A-A531-E685BECA14DE}" type="datetimeFigureOut">
              <a:rPr lang="ko-KR" altLang="en-US" smtClean="0"/>
              <a:pPr/>
              <a:t>2017-06-25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2FE0-BBA0-460E-AD9E-CCA4D8CEC5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E93-BAC2-464A-A531-E685BECA14DE}" type="datetimeFigureOut">
              <a:rPr lang="ko-KR" altLang="en-US" smtClean="0"/>
              <a:pPr/>
              <a:t>2017-06-25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2FE0-BBA0-460E-AD9E-CCA4D8CEC5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E93-BAC2-464A-A531-E685BECA14DE}" type="datetimeFigureOut">
              <a:rPr lang="ko-KR" altLang="en-US" smtClean="0"/>
              <a:pPr/>
              <a:t>2017-06-25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2FE0-BBA0-460E-AD9E-CCA4D8CEC5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E93-BAC2-464A-A531-E685BECA14DE}" type="datetimeFigureOut">
              <a:rPr lang="ko-KR" altLang="en-US" smtClean="0"/>
              <a:pPr/>
              <a:t>2017-06-25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2FE0-BBA0-460E-AD9E-CCA4D8CEC5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E93-BAC2-464A-A531-E685BECA14DE}" type="datetimeFigureOut">
              <a:rPr lang="ko-KR" altLang="en-US" smtClean="0"/>
              <a:pPr/>
              <a:t>2017-06-25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2FE0-BBA0-460E-AD9E-CCA4D8CEC5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E93-BAC2-464A-A531-E685BECA14DE}" type="datetimeFigureOut">
              <a:rPr lang="ko-KR" altLang="en-US" smtClean="0"/>
              <a:pPr/>
              <a:t>2017-06-25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2FE0-BBA0-460E-AD9E-CCA4D8CEC5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E93-BAC2-464A-A531-E685BECA14DE}" type="datetimeFigureOut">
              <a:rPr lang="ko-KR" altLang="en-US" smtClean="0"/>
              <a:pPr/>
              <a:t>2017-06-25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2FE0-BBA0-460E-AD9E-CCA4D8CEC5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E93-BAC2-464A-A531-E685BECA14DE}" type="datetimeFigureOut">
              <a:rPr lang="ko-KR" altLang="en-US" smtClean="0"/>
              <a:pPr/>
              <a:t>2017-06-25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2FE0-BBA0-460E-AD9E-CCA4D8CEC5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E93-BAC2-464A-A531-E685BECA14DE}" type="datetimeFigureOut">
              <a:rPr lang="ko-KR" altLang="en-US" smtClean="0"/>
              <a:pPr/>
              <a:t>2017-06-25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2FE0-BBA0-460E-AD9E-CCA4D8CEC5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E93-BAC2-464A-A531-E685BECA14DE}" type="datetimeFigureOut">
              <a:rPr lang="ko-KR" altLang="en-US" smtClean="0"/>
              <a:pPr/>
              <a:t>2017-06-25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2FE0-BBA0-460E-AD9E-CCA4D8CEC5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E93-BAC2-464A-A531-E685BECA14DE}" type="datetimeFigureOut">
              <a:rPr lang="ko-KR" altLang="en-US" smtClean="0"/>
              <a:pPr/>
              <a:t>2017-06-25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2FE0-BBA0-460E-AD9E-CCA4D8CEC5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24E93-BAC2-464A-A531-E685BECA14DE}" type="datetimeFigureOut">
              <a:rPr lang="ko-KR" altLang="en-US" smtClean="0"/>
              <a:pPr/>
              <a:t>2017-06-25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52FE0-BBA0-460E-AD9E-CCA4D8CEC5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co.kr/url?sa=i&amp;rct=j&amp;q=&amp;esrc=s&amp;source=images&amp;cd=&amp;cad=rja&amp;uact=8&amp;ved=0ahUKEwiflLGc1tjUAhWBabwKHfrQBXQQjRwIBw&amp;url=http%3A%2F%2Fwww.wallpaperscharlie.com%2Ftrain-station-hd-wallpapers%2F&amp;psig=AFQjCNF6prjcqqKehCTqz_OXW-iRISZKDA&amp;ust=149846899469785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8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57224" y="785794"/>
            <a:ext cx="7500990" cy="53578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00166" y="1500174"/>
            <a:ext cx="8358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Web </a:t>
            </a:r>
          </a:p>
          <a:p>
            <a:r>
              <a:rPr lang="en-US" altLang="ko-KR" sz="5400" b="1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Programming</a:t>
            </a:r>
            <a:endParaRPr lang="ko-KR" altLang="en-US" sz="5400" b="1" dirty="0">
              <a:solidFill>
                <a:schemeClr val="bg1"/>
              </a:solidFill>
              <a:latin typeface="Adobe Fan Heiti Std B" pitchFamily="34" charset="-128"/>
              <a:ea typeface="배달의민족 도현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3438" y="5263234"/>
            <a:ext cx="4929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j-ea"/>
                <a:ea typeface="+mj-ea"/>
              </a:rPr>
              <a:t>201735839</a:t>
            </a:r>
            <a:r>
              <a:rPr lang="en-US" altLang="ko-KR" sz="2800" b="1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ko-KR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서장원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8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57224" y="785794"/>
            <a:ext cx="7500990" cy="53578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7158" y="2770527"/>
            <a:ext cx="8358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Adobe Fan Heiti Std B" pitchFamily="34" charset="-128"/>
              <a:ea typeface="배달의민족 도현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1538" y="883491"/>
            <a:ext cx="2714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Adobe Fan Heiti Std B" pitchFamily="34" charset="-128"/>
                <a:ea typeface="Adobe Fan Heiti Std B" pitchFamily="34" charset="-128"/>
              </a:rPr>
              <a:t>Contents</a:t>
            </a:r>
            <a:endParaRPr lang="ko-KR" altLang="en-US" sz="4800" dirty="0">
              <a:latin typeface="Adobe Fan Heiti Std B" pitchFamily="34" charset="-128"/>
            </a:endParaRPr>
          </a:p>
        </p:txBody>
      </p:sp>
      <p:pic>
        <p:nvPicPr>
          <p:cNvPr id="1026" name="Picture 2" descr="관련 이미지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 l="43321" r="23895"/>
          <a:stretch>
            <a:fillRect/>
          </a:stretch>
        </p:blipFill>
        <p:spPr bwMode="auto">
          <a:xfrm>
            <a:off x="5143504" y="0"/>
            <a:ext cx="4000496" cy="6858000"/>
          </a:xfrm>
          <a:prstGeom prst="rect">
            <a:avLst/>
          </a:prstGeom>
          <a:noFill/>
        </p:spPr>
      </p:pic>
      <p:sp>
        <p:nvSpPr>
          <p:cNvPr id="5" name="이등변 삼각형 4"/>
          <p:cNvSpPr/>
          <p:nvPr/>
        </p:nvSpPr>
        <p:spPr>
          <a:xfrm>
            <a:off x="2534028" y="0"/>
            <a:ext cx="5214974" cy="685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0100" y="2214554"/>
            <a:ext cx="5286412" cy="2554545"/>
          </a:xfrm>
          <a:prstGeom prst="rect">
            <a:avLst/>
          </a:prstGeom>
          <a:noFill/>
        </p:spPr>
        <p:txBody>
          <a:bodyPr wrap="square" spcCol="360000" rtlCol="0">
            <a:spAutoFit/>
          </a:bodyPr>
          <a:lstStyle/>
          <a:p>
            <a:pPr marL="742950" indent="-742950"/>
            <a:r>
              <a:rPr lang="en-US" altLang="ko-KR" sz="4000" dirty="0" smtClean="0">
                <a:latin typeface="Adobe Fan Heiti Std B" pitchFamily="34" charset="-128"/>
                <a:ea typeface="Adobe Fan Heiti Std B" pitchFamily="34" charset="-128"/>
              </a:rPr>
              <a:t>1. Menu</a:t>
            </a:r>
          </a:p>
          <a:p>
            <a:r>
              <a:rPr lang="en-US" altLang="ko-KR" sz="4000" dirty="0" smtClean="0">
                <a:latin typeface="Adobe Fan Heiti Std B" pitchFamily="34" charset="-128"/>
                <a:ea typeface="Adobe Fan Heiti Std B" pitchFamily="34" charset="-128"/>
              </a:rPr>
              <a:t>2. Slide Show</a:t>
            </a:r>
          </a:p>
          <a:p>
            <a:r>
              <a:rPr lang="en-US" altLang="ko-KR" sz="4000" dirty="0" smtClean="0">
                <a:latin typeface="Adobe Fan Heiti Std B" pitchFamily="34" charset="-128"/>
                <a:ea typeface="Adobe Fan Heiti Std B" pitchFamily="34" charset="-128"/>
              </a:rPr>
              <a:t>3. </a:t>
            </a:r>
            <a:r>
              <a:rPr lang="en-US" altLang="ko-KR" sz="4000" dirty="0" err="1" smtClean="0">
                <a:latin typeface="Adobe Fan Heiti Std B" pitchFamily="34" charset="-128"/>
                <a:ea typeface="Adobe Fan Heiti Std B" pitchFamily="34" charset="-128"/>
              </a:rPr>
              <a:t>MouseOver</a:t>
            </a:r>
            <a:endParaRPr lang="en-US" altLang="ko-KR" sz="40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en-US" altLang="ko-KR" sz="4000" dirty="0" smtClean="0">
                <a:latin typeface="Adobe Fan Heiti Std B" pitchFamily="34" charset="-128"/>
                <a:ea typeface="Adobe Fan Heiti Std B" pitchFamily="34" charset="-128"/>
              </a:rPr>
              <a:t>4. Background Music</a:t>
            </a:r>
            <a:endParaRPr lang="ko-KR" altLang="en-US" sz="4000" dirty="0">
              <a:latin typeface="Adobe Fan Heiti Std B" pitchFamily="34" charset="-128"/>
              <a:ea typeface="배달의민족 도현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428660" y="142852"/>
            <a:ext cx="9929882" cy="3571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720" y="1214422"/>
            <a:ext cx="4563373" cy="34290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857224" y="785794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Before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00694" y="1785926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A</a:t>
            </a:r>
            <a:r>
              <a:rPr lang="en-US" altLang="ko-KR" sz="2400" dirty="0" smtClean="0"/>
              <a:t>fter</a:t>
            </a:r>
            <a:endParaRPr lang="ko-KR" altLang="en-US" sz="2400" dirty="0"/>
          </a:p>
        </p:txBody>
      </p:sp>
      <p:pic>
        <p:nvPicPr>
          <p:cNvPr id="7" name="그림 6" descr="제목 없음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34" y="2357430"/>
            <a:ext cx="4759193" cy="31415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928662" y="142852"/>
            <a:ext cx="4572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Menu</a:t>
            </a:r>
            <a:endParaRPr lang="ko-KR" alt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1472" y="4857760"/>
            <a:ext cx="3429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Frame previously was divided into 3 portions but it changed to be divided into 2 portions. Also 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 tag was added to the frame.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32" y="16353"/>
            <a:ext cx="1000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/>
              <a:t>1</a:t>
            </a:r>
            <a:endParaRPr lang="ko-KR" altLang="en-US" sz="4400" b="1" dirty="0"/>
          </a:p>
        </p:txBody>
      </p:sp>
      <p:sp>
        <p:nvSpPr>
          <p:cNvPr id="14" name="직사각형 13"/>
          <p:cNvSpPr/>
          <p:nvPr/>
        </p:nvSpPr>
        <p:spPr>
          <a:xfrm>
            <a:off x="-714412" y="6572272"/>
            <a:ext cx="1042994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714412" y="6572272"/>
            <a:ext cx="1042994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448307">
            <a:off x="404536" y="949101"/>
            <a:ext cx="4286280" cy="5481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571876"/>
            <a:ext cx="1847850" cy="107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786446" y="1357298"/>
            <a:ext cx="271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en-US" altLang="ko-KR" dirty="0" err="1" smtClean="0"/>
              <a:t>position:fixed</a:t>
            </a:r>
            <a:r>
              <a:rPr lang="en-US" altLang="ko-KR" dirty="0" smtClean="0"/>
              <a:t>’ above is an important tag to fix the 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 tag even after scrolling down the page.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43768" y="4643446"/>
            <a:ext cx="157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Also there are a lot of CSS tags for the Menu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572132" y="1071546"/>
            <a:ext cx="3071834" cy="17859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58016" y="4429132"/>
            <a:ext cx="1928826" cy="17859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428660" y="142852"/>
            <a:ext cx="9929882" cy="3571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0034" y="214290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Main </a:t>
            </a:r>
            <a:r>
              <a:rPr lang="en-US" altLang="ko-KR" sz="2800" b="1" dirty="0" err="1" smtClean="0"/>
              <a:t>N</a:t>
            </a:r>
            <a:r>
              <a:rPr lang="en-US" altLang="ko-KR" sz="2800" b="1" dirty="0" err="1" smtClean="0"/>
              <a:t>av</a:t>
            </a:r>
            <a:r>
              <a:rPr lang="en-US" altLang="ko-KR" sz="2800" b="1" dirty="0" smtClean="0"/>
              <a:t> Code</a:t>
            </a:r>
            <a:endParaRPr lang="ko-KR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595" t="25071" r="21519" b="14043"/>
          <a:stretch>
            <a:fillRect/>
          </a:stretch>
        </p:blipFill>
        <p:spPr>
          <a:xfrm>
            <a:off x="642910" y="1500174"/>
            <a:ext cx="4000528" cy="24288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 l="15266" r="12693"/>
          <a:stretch>
            <a:fillRect/>
          </a:stretch>
        </p:blipFill>
        <p:spPr bwMode="auto">
          <a:xfrm>
            <a:off x="5072066" y="3143248"/>
            <a:ext cx="3444587" cy="2714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857224" y="4500570"/>
            <a:ext cx="3929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Several pictures were shown simply in a table form but it was changed to show new pictures as time passes with the slide show effect.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-428660" y="142852"/>
            <a:ext cx="9929882" cy="3571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714412" y="6572272"/>
            <a:ext cx="1042994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28662" y="142852"/>
            <a:ext cx="4572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Slide Show</a:t>
            </a:r>
            <a:endParaRPr lang="ko-KR" alt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-32" y="16353"/>
            <a:ext cx="1000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/>
              <a:t>2</a:t>
            </a:r>
            <a:endParaRPr lang="ko-KR" alt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43768" y="5643578"/>
            <a:ext cx="18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A</a:t>
            </a:r>
            <a:r>
              <a:rPr lang="en-US" altLang="ko-KR" sz="2800" b="1" dirty="0" smtClean="0"/>
              <a:t>fter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1191268"/>
            <a:ext cx="192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Before</a:t>
            </a:r>
            <a:endParaRPr lang="ko-KR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rot="21216098">
            <a:off x="374557" y="923711"/>
            <a:ext cx="4002190" cy="4382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00694" y="1165854"/>
            <a:ext cx="2643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Each picture was put into an Array and each of them were created as 1 second passes.</a:t>
            </a:r>
          </a:p>
          <a:p>
            <a:endParaRPr lang="en-US" altLang="ko-KR" dirty="0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5643578"/>
            <a:ext cx="533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857884" y="3143248"/>
            <a:ext cx="2857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Names are only brought into Body from the banner titles and previously selected pictures are put inside.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714412" y="6572272"/>
            <a:ext cx="1042994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21413452">
            <a:off x="571472" y="928670"/>
            <a:ext cx="4357718" cy="4143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 r="13707"/>
          <a:stretch>
            <a:fillRect/>
          </a:stretch>
        </p:blipFill>
        <p:spPr bwMode="auto">
          <a:xfrm rot="21395868">
            <a:off x="1040262" y="1214422"/>
            <a:ext cx="3714776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3214678" y="5429264"/>
            <a:ext cx="5429288" cy="71438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80" y="5143512"/>
            <a:ext cx="4143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There was just a Picture but </a:t>
            </a:r>
            <a:r>
              <a:rPr lang="en-US" altLang="ko-KR" dirty="0" err="1" smtClean="0"/>
              <a:t>instragram</a:t>
            </a:r>
            <a:r>
              <a:rPr lang="en-US" altLang="ko-KR" dirty="0" smtClean="0"/>
              <a:t> image and a link to the picture were added.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 l="19222" t="11337" r="23111"/>
          <a:stretch>
            <a:fillRect/>
          </a:stretch>
        </p:blipFill>
        <p:spPr bwMode="auto">
          <a:xfrm>
            <a:off x="785786" y="1714488"/>
            <a:ext cx="3071834" cy="2793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 l="20168" t="12968" r="23109"/>
          <a:stretch>
            <a:fillRect/>
          </a:stretch>
        </p:blipFill>
        <p:spPr bwMode="auto">
          <a:xfrm>
            <a:off x="5143504" y="1714488"/>
            <a:ext cx="3214710" cy="287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072066" y="5286388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When the mouse is on the picture, picture becomes clear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428660" y="142852"/>
            <a:ext cx="9929882" cy="3571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714412" y="6572272"/>
            <a:ext cx="1042994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28662" y="142852"/>
            <a:ext cx="4572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Mouse Over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32" y="16353"/>
            <a:ext cx="1000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/>
              <a:t>3</a:t>
            </a:r>
            <a:endParaRPr lang="ko-KR" altLang="en-US" sz="4400" b="1" dirty="0"/>
          </a:p>
        </p:txBody>
      </p:sp>
      <p:sp>
        <p:nvSpPr>
          <p:cNvPr id="16" name="오른쪽 화살표 15"/>
          <p:cNvSpPr/>
          <p:nvPr/>
        </p:nvSpPr>
        <p:spPr>
          <a:xfrm>
            <a:off x="4143372" y="3000372"/>
            <a:ext cx="785818" cy="50006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5143504" y="4572008"/>
            <a:ext cx="3000396" cy="1143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1472" y="2714620"/>
            <a:ext cx="635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</a:t>
            </a:r>
            <a:r>
              <a:rPr lang="en-US" altLang="ko-KR" dirty="0" err="1" smtClean="0"/>
              <a:t>nmouseover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onmouseout</a:t>
            </a:r>
            <a:r>
              <a:rPr lang="en-US" altLang="ko-KR" dirty="0" smtClean="0"/>
              <a:t> were used with an opacity to make it unclear when its </a:t>
            </a:r>
            <a:r>
              <a:rPr lang="en-US" altLang="ko-KR" dirty="0" err="1" smtClean="0"/>
              <a:t>mouseout-ed</a:t>
            </a:r>
            <a:r>
              <a:rPr lang="en-US" altLang="ko-KR" dirty="0" smtClean="0"/>
              <a:t> and make it clear when its </a:t>
            </a:r>
            <a:r>
              <a:rPr lang="en-US" altLang="ko-KR" dirty="0" err="1" smtClean="0"/>
              <a:t>mouseover-ed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8286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286380" y="4786322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Opacity = 1 → Clear</a:t>
            </a:r>
          </a:p>
          <a:p>
            <a:r>
              <a:rPr lang="en-US" altLang="ko-KR" dirty="0" smtClean="0"/>
              <a:t>Opacity = 0.5 </a:t>
            </a:r>
            <a:r>
              <a:rPr lang="en-US" altLang="ko-KR" dirty="0" smtClean="0"/>
              <a:t>→</a:t>
            </a:r>
            <a:r>
              <a:rPr lang="en-US" altLang="ko-KR" dirty="0" smtClean="0"/>
              <a:t> Unclear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-714412" y="6572272"/>
            <a:ext cx="1042994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1428736"/>
            <a:ext cx="5429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Background music fit to topic of the homepage was selected and was used as background music.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928934"/>
            <a:ext cx="7534275" cy="129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857488" y="5000636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By making loop=infinite</a:t>
            </a:r>
          </a:p>
          <a:p>
            <a:r>
              <a:rPr lang="en-US" altLang="ko-KR" dirty="0" smtClean="0"/>
              <a:t>The music never ends until the homepage is closed.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-428660" y="142852"/>
            <a:ext cx="9929882" cy="3571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714412" y="6572272"/>
            <a:ext cx="1042994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28662" y="142852"/>
            <a:ext cx="4572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Background Music</a:t>
            </a:r>
            <a:endParaRPr lang="ko-KR" alt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32" y="16353"/>
            <a:ext cx="1000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/>
              <a:t>4</a:t>
            </a:r>
            <a:endParaRPr lang="ko-KR" altLang="en-US" sz="4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250</Words>
  <Application>Microsoft Office PowerPoint</Application>
  <PresentationFormat>화면 슬라이드 쇼(4:3)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서장원</dc:creator>
  <cp:lastModifiedBy>서장원</cp:lastModifiedBy>
  <cp:revision>12</cp:revision>
  <dcterms:created xsi:type="dcterms:W3CDTF">2017-06-25T09:20:31Z</dcterms:created>
  <dcterms:modified xsi:type="dcterms:W3CDTF">2017-06-25T11:13:55Z</dcterms:modified>
</cp:coreProperties>
</file>