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2580" y="12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86CAB-02A8-4F20-B9BE-6A4A52620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8E4029-8A02-4056-83F8-DF653F25D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C6B20-3D8F-480C-AA0D-43383E76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BE7236-531F-4F2F-94CF-0F39728D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C61CA-762B-4BAF-8EE0-D594A5F0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04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28B6D-E243-47BB-9EB6-C7FCB380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DFCD0E-8A96-4C68-8BA5-AB65F1885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DCF69-57E2-4948-B1C1-3272CF16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2AB13-BD1C-4E67-81A8-434D160F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846D6-0EF9-4FF4-8CE7-B9AEC7B8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39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3481A3-6656-4389-9958-D9AE6EFBF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D67A07-565B-4B2E-BB99-A1F8EF089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4D434-6156-4004-A431-BC2920C7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E7E7-9FF0-46E6-8D1A-0BA02274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2247D-B261-498C-9C4F-E5BC4B55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1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6571D-B04D-4E1F-850D-15D242D0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4BE6A-59C2-4993-8A92-58E78C781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E2BCA-7454-4BCF-96D9-68DCE547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22A93-1F62-4427-8807-80CEEAA4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BA17A-8EED-438C-AE1A-BFEC6BB2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42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DE046-FB1D-4BB4-98FD-7EEF02BF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1035DC-F6A7-4D10-9278-8D24D18A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B233C-2A53-44E3-AFD6-8F85C8BD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A087D-F7A1-467D-AAC7-A1EF0C1A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7CECE-9E02-4079-931F-4C037A4A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81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8CADE-07FA-43E9-885E-E22323F0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5554E-FE96-4A0E-99E8-7E9BB38AA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3F76A3-7691-40C1-8C68-E2CBA6CC8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2F8F37-AE96-4D45-B6A7-50E200D0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778DA1-B89F-4DA3-A1E3-5FACFAF3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3ECF23-0076-481F-80A9-E5DBF519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39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A896D-BC07-4F5A-920A-26B6BFDD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D6F018-DD7D-4307-9B1F-752E16467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2A4E6-CA1B-4D82-8A60-044A3DDD3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15165A-C69E-426A-8C9D-D903A15FB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28FE72-2160-487F-8481-CFF0A2728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A10DF0-C37B-4457-92B9-6F3DB3A9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D2DF5D-E921-4E38-938E-F252C7F6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C78CFD-D025-4991-BC22-9040FA5C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9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62F18-2460-4F4D-A5B5-B1EEE360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1A3897-A646-4AA0-B53A-BF1E7D5F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CB874A-73B2-43FB-8FAC-68955F66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7530E5-427C-4A5A-8774-1D87798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19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BD987C-D307-4933-821E-ECADFF86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341D9B-391A-4F02-AED9-DBEA6C73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B5116-78F6-41E5-923A-9EF3F0DE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9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A9EE2-D96B-41EE-815F-B14C5CB0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0FDB5-FECF-4A4E-ABC2-ED65C0BD6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33D3F4-065A-460B-8F21-4FB72AE9F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BCFB36-A345-4375-8BF1-4975904B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B091C-526C-4D12-8DD0-7A017A69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159178-52EC-45DC-B1D9-55786909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5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39155-687A-45E7-B33F-35A6B652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598AFF-26BF-49D8-AD44-65E4AE886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883943-450B-4A2D-8C4E-B05F798B8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F63525-2F25-4459-A8F8-2E15E01D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75441E-55A4-4D85-89B6-7B2FD821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A0B9D6-745A-436E-BA4A-5632F9B9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88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ACAC04-18C1-47D4-A607-AA07E95D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A6DCEC-A42C-40C0-8D1F-A985D4F4F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061E32-97ED-43EF-958C-46AD23BFA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423CF-C611-4D84-A32D-9A17FB720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2838C-E03D-49B1-A53F-19666908A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96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电子仪器&#10;&#10;中度可信度描述已自动生成">
            <a:extLst>
              <a:ext uri="{FF2B5EF4-FFF2-40B4-BE49-F238E27FC236}">
                <a16:creationId xmlns:a16="http://schemas.microsoft.com/office/drawing/2014/main" id="{26490429-FB90-4BEA-9073-F28D5ABA44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01" b="15159"/>
          <a:stretch/>
        </p:blipFill>
        <p:spPr>
          <a:xfrm>
            <a:off x="610448" y="956771"/>
            <a:ext cx="10844104" cy="468630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CC21534-F4CD-4FBE-86C9-284B765ADBDE}"/>
              </a:ext>
            </a:extLst>
          </p:cNvPr>
          <p:cNvSpPr/>
          <p:nvPr/>
        </p:nvSpPr>
        <p:spPr>
          <a:xfrm>
            <a:off x="2988365" y="684143"/>
            <a:ext cx="2733261" cy="465151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8268E39-4B0F-486E-9A3A-55E80EEEF963}"/>
              </a:ext>
            </a:extLst>
          </p:cNvPr>
          <p:cNvSpPr/>
          <p:nvPr/>
        </p:nvSpPr>
        <p:spPr>
          <a:xfrm>
            <a:off x="6404605" y="684143"/>
            <a:ext cx="4704043" cy="465151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41E844E-ABD1-486A-9E16-AACB41625FA4}"/>
              </a:ext>
            </a:extLst>
          </p:cNvPr>
          <p:cNvSpPr/>
          <p:nvPr/>
        </p:nvSpPr>
        <p:spPr>
          <a:xfrm>
            <a:off x="7099300" y="2883167"/>
            <a:ext cx="452507" cy="4525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2556138-F590-401B-91B5-ADE55C9CAD33}"/>
              </a:ext>
            </a:extLst>
          </p:cNvPr>
          <p:cNvSpPr/>
          <p:nvPr/>
        </p:nvSpPr>
        <p:spPr>
          <a:xfrm>
            <a:off x="8661153" y="2141607"/>
            <a:ext cx="452507" cy="4525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endParaRPr lang="zh-CN" altLang="en-US" sz="2000" b="1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065E683-A197-46AF-84D9-C0D68DEF37CC}"/>
              </a:ext>
            </a:extLst>
          </p:cNvPr>
          <p:cNvSpPr/>
          <p:nvPr/>
        </p:nvSpPr>
        <p:spPr>
          <a:xfrm>
            <a:off x="10108953" y="3073667"/>
            <a:ext cx="452507" cy="4525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endParaRPr lang="zh-CN" altLang="en-US" sz="2000" b="1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8B4F422-5123-4038-9F18-AF05249F4BE6}"/>
              </a:ext>
            </a:extLst>
          </p:cNvPr>
          <p:cNvSpPr/>
          <p:nvPr/>
        </p:nvSpPr>
        <p:spPr>
          <a:xfrm>
            <a:off x="9518403" y="1110974"/>
            <a:ext cx="452507" cy="4525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4</a:t>
            </a:r>
            <a:endParaRPr lang="zh-CN" altLang="en-US" sz="2000" b="1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E8926AF-19B1-42D9-9CC1-D94182E603AE}"/>
              </a:ext>
            </a:extLst>
          </p:cNvPr>
          <p:cNvSpPr/>
          <p:nvPr/>
        </p:nvSpPr>
        <p:spPr>
          <a:xfrm>
            <a:off x="6416321" y="2883167"/>
            <a:ext cx="452507" cy="4525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5</a:t>
            </a:r>
            <a:endParaRPr lang="zh-CN" altLang="en-US" sz="2000" b="1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DA65A59-365E-4815-805E-3FD8010CCE8F}"/>
              </a:ext>
            </a:extLst>
          </p:cNvPr>
          <p:cNvGrpSpPr/>
          <p:nvPr/>
        </p:nvGrpSpPr>
        <p:grpSpPr>
          <a:xfrm>
            <a:off x="4736720" y="339586"/>
            <a:ext cx="2704386" cy="755651"/>
            <a:chOff x="4810693" y="459278"/>
            <a:chExt cx="2704386" cy="75565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9" name="新月形 18">
              <a:extLst>
                <a:ext uri="{FF2B5EF4-FFF2-40B4-BE49-F238E27FC236}">
                  <a16:creationId xmlns:a16="http://schemas.microsoft.com/office/drawing/2014/main" id="{297DADCB-3F86-4D3A-9751-8A2C90B70F36}"/>
                </a:ext>
              </a:extLst>
            </p:cNvPr>
            <p:cNvSpPr/>
            <p:nvPr/>
          </p:nvSpPr>
          <p:spPr>
            <a:xfrm rot="5400000">
              <a:off x="5860269" y="-439881"/>
              <a:ext cx="755651" cy="2553969"/>
            </a:xfrm>
            <a:prstGeom prst="moon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B50E760B-66A5-443B-BD7D-D7BBFEBD3B1A}"/>
                </a:ext>
              </a:extLst>
            </p:cNvPr>
            <p:cNvSpPr/>
            <p:nvPr/>
          </p:nvSpPr>
          <p:spPr>
            <a:xfrm rot="21168287">
              <a:off x="4810693" y="459278"/>
              <a:ext cx="825500" cy="75565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椭圆 21">
            <a:extLst>
              <a:ext uri="{FF2B5EF4-FFF2-40B4-BE49-F238E27FC236}">
                <a16:creationId xmlns:a16="http://schemas.microsoft.com/office/drawing/2014/main" id="{F4A4F0A5-0216-4E30-BE6C-782C339AC5B3}"/>
              </a:ext>
            </a:extLst>
          </p:cNvPr>
          <p:cNvSpPr/>
          <p:nvPr/>
        </p:nvSpPr>
        <p:spPr>
          <a:xfrm>
            <a:off x="1781563" y="1613894"/>
            <a:ext cx="452507" cy="4525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A</a:t>
            </a:r>
            <a:endParaRPr lang="zh-CN" altLang="en-US" sz="2000" b="1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DD1DF8C-4193-40D4-94A4-06B753411F12}"/>
              </a:ext>
            </a:extLst>
          </p:cNvPr>
          <p:cNvSpPr/>
          <p:nvPr/>
        </p:nvSpPr>
        <p:spPr>
          <a:xfrm>
            <a:off x="4062483" y="1599841"/>
            <a:ext cx="452507" cy="4525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B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9555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Yechang Wu</dc:creator>
  <cp:lastModifiedBy>Yechang Wu</cp:lastModifiedBy>
  <cp:revision>8</cp:revision>
  <dcterms:created xsi:type="dcterms:W3CDTF">2021-01-24T13:43:28Z</dcterms:created>
  <dcterms:modified xsi:type="dcterms:W3CDTF">2021-01-30T08:47:47Z</dcterms:modified>
</cp:coreProperties>
</file>