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C8F0"/>
    <a:srgbClr val="F2F2F7"/>
    <a:srgbClr val="DDDDDE"/>
    <a:srgbClr val="D7D7DD"/>
    <a:srgbClr val="CACA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2895" autoAdjust="0"/>
    <p:restoredTop sz="94660"/>
  </p:normalViewPr>
  <p:slideViewPr>
    <p:cSldViewPr snapToGrid="0">
      <p:cViewPr>
        <p:scale>
          <a:sx n="200" d="100"/>
          <a:sy n="200" d="100"/>
        </p:scale>
        <p:origin x="-452" y="-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7C966-037D-45EE-92CF-5FD93F2BC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AF81F6-D96C-4CE7-804A-7153DE441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57F2C0-B17B-4C5E-A436-6DDF2219C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1DC1D-0762-49D0-ADC3-63E8F7E89C9F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A055D0-3CBB-4D12-8E2E-5A8222E04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DE52BC-2BCD-48CD-A2D0-88E3C5482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60937-E057-4229-B14E-6706103D9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2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A5427C-86C1-4199-8570-CDF798D2B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10E25B-0C64-424C-B191-1048E87C9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049132-09CB-439F-8873-A8596197A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1DC1D-0762-49D0-ADC3-63E8F7E89C9F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D62AD8-ABA9-407B-AC24-AA0354EC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05E170-6ED4-42E7-85AF-1BCF0472C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60937-E057-4229-B14E-6706103D9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45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1330D4-7368-449D-BB1C-BE0A6CD68B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6417E-D722-4462-9412-84C1DF56D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09AF9A-1AEF-478F-AF52-B5DE40453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1DC1D-0762-49D0-ADC3-63E8F7E89C9F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A2743B-F889-4A62-9EAB-3A396A02B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6820A0-F661-4CB2-88C7-D2EAFF46A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60937-E057-4229-B14E-6706103D9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053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B875DD-0EC8-4017-ADEA-3D418E5D8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A62E85-F407-4A5B-AFDF-8B1185F18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8B0606-12D7-4CE6-A7A5-F902122CD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1DC1D-0762-49D0-ADC3-63E8F7E89C9F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FF661B-B7C3-46DF-BFEC-24232FE7D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3214CD-7CAC-4908-9E59-0A07EDADD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60937-E057-4229-B14E-6706103D9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931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0C684-1BDB-44DD-9034-103D380CB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35EE48-B1E9-4814-AFF3-FC172B69F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CE6C3F-7F0C-4281-A1D1-4A4881F4C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1DC1D-0762-49D0-ADC3-63E8F7E89C9F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ACB9B2-1456-4903-A16C-9B9BFAF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8DCDD9-1389-48F6-A6DF-951E6514C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60937-E057-4229-B14E-6706103D9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852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B562F-F689-4085-861C-A2BCC08B9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22E2EF-1598-4E32-87E3-90F50EC7BF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AFE691-AB17-4F8E-AB6B-645474C0A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D5B897-CEE3-4C84-BFD7-F18E9D74F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1DC1D-0762-49D0-ADC3-63E8F7E89C9F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E9F7BE-B6C5-4D22-8D35-2191F2A60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911D93-9514-4968-816A-BD3DF61B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60937-E057-4229-B14E-6706103D9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563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E71DE5-6FB4-419A-A3AD-E8E47319B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417B56-8E94-4104-B4AC-E0471A3CB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EFB31A-9818-472C-ABF7-10BD1E0EC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454F6D4-9A55-45BC-9838-3C322FB12B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6B3C1B-BC6A-4D1B-BE8A-A9CA8AF39A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A6577C-9D16-4C8E-B5D0-9BAB37724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1DC1D-0762-49D0-ADC3-63E8F7E89C9F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1978B69-694D-4029-927B-03BEF4BFC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584552-5536-437A-B9AA-5F04E85C3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60937-E057-4229-B14E-6706103D9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282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9561A8-6E29-46C0-8F6F-A99AF2317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C438AC-C1AF-43B9-B8F3-30BDDCDB7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1DC1D-0762-49D0-ADC3-63E8F7E89C9F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B2EBB9-4B23-4817-9820-D135162EE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9C5509-D640-4B58-BA24-1E51692EB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60937-E057-4229-B14E-6706103D9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819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32B20E-A15E-4FCE-8131-7F56D9858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1DC1D-0762-49D0-ADC3-63E8F7E89C9F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661E9E-56F2-434D-B873-5A0721824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277D99-F23F-4465-A2FE-E6F8D49F0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60937-E057-4229-B14E-6706103D9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783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1987E4-37AD-4809-9989-94D3CB640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8D60D6-308E-4953-86B8-26934BDFF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9A2D73-D6B0-4F7C-BD6B-E8A017501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F8CD1E-529C-4EF6-A885-63BAF5175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1DC1D-0762-49D0-ADC3-63E8F7E89C9F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D5953C-B302-42F9-B613-084B9B31F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F2F2D7-205F-4153-B4E7-03DA26EDF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60937-E057-4229-B14E-6706103D9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723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AFAFD-0DCA-4CD5-8CA5-8C1781D2D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007F65-21D1-420E-A642-3EED5A12A3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E1DCBA-D1C9-4924-ADD2-F006E0257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B3E8AF-8C11-4854-9233-6EE77F764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1DC1D-0762-49D0-ADC3-63E8F7E89C9F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97810F-9075-496C-AA92-9B3A3F0B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0A25E8-3542-44FE-BDCD-0AC989426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60937-E057-4229-B14E-6706103D9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326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AFAB16-F8F5-45E4-AA8C-41119273E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C82B5A-ABE0-46F8-9508-7CD3CEA43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28CDA4-9ACA-4942-A9DB-9EA1C9623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1DC1D-0762-49D0-ADC3-63E8F7E89C9F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BCC6B8-DCDE-46F0-8A21-BF51BC1D1A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F589EB-A4F5-4602-B2E7-9D87F37630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60937-E057-4229-B14E-6706103D9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45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示, 工程绘图&#10;&#10;描述已自动生成">
            <a:extLst>
              <a:ext uri="{FF2B5EF4-FFF2-40B4-BE49-F238E27FC236}">
                <a16:creationId xmlns:a16="http://schemas.microsoft.com/office/drawing/2014/main" id="{DF74497E-454B-4F3C-B847-20FC68D0E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7552" y="169333"/>
            <a:ext cx="7620000" cy="5715000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DCAB8E95-3EA3-46C1-AAA2-9FAC749D0F03}"/>
              </a:ext>
            </a:extLst>
          </p:cNvPr>
          <p:cNvSpPr/>
          <p:nvPr/>
        </p:nvSpPr>
        <p:spPr>
          <a:xfrm>
            <a:off x="7012448" y="4039652"/>
            <a:ext cx="3711432" cy="2135300"/>
          </a:xfrm>
          <a:prstGeom prst="roundRect">
            <a:avLst>
              <a:gd name="adj" fmla="val 3810"/>
            </a:avLst>
          </a:prstGeom>
          <a:effectLst>
            <a:outerShdw blurRad="279400" dir="8100000" sx="103000" sy="103000" algn="tr" rotWithShape="0">
              <a:prstClr val="black">
                <a:alpha val="40000"/>
              </a:prstClr>
            </a:outerShdw>
          </a:effectLst>
          <a:scene3d>
            <a:camera prst="isometricTopUp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3E7A31A-51CB-4D0C-BE7E-2651CD2D2CBC}"/>
              </a:ext>
            </a:extLst>
          </p:cNvPr>
          <p:cNvSpPr txBox="1"/>
          <p:nvPr/>
        </p:nvSpPr>
        <p:spPr>
          <a:xfrm>
            <a:off x="8875322" y="5990286"/>
            <a:ext cx="233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Operating System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A3C4D5D1-1E72-4637-8B00-0FA5B51A92B6}"/>
              </a:ext>
            </a:extLst>
          </p:cNvPr>
          <p:cNvSpPr/>
          <p:nvPr/>
        </p:nvSpPr>
        <p:spPr>
          <a:xfrm>
            <a:off x="7019606" y="1904352"/>
            <a:ext cx="3711432" cy="2135300"/>
          </a:xfrm>
          <a:prstGeom prst="roundRect">
            <a:avLst>
              <a:gd name="adj" fmla="val 3810"/>
            </a:avLst>
          </a:prstGeom>
          <a:solidFill>
            <a:schemeClr val="tx1">
              <a:lumMod val="65000"/>
              <a:lumOff val="35000"/>
              <a:alpha val="68000"/>
            </a:schemeClr>
          </a:solidFill>
          <a:ln>
            <a:noFill/>
          </a:ln>
          <a:effectLst>
            <a:outerShdw blurRad="279400" dir="8100000" sx="103000" sy="103000" algn="tr" rotWithShape="0">
              <a:prstClr val="black">
                <a:alpha val="40000"/>
              </a:prstClr>
            </a:outerShdw>
          </a:effectLst>
          <a:scene3d>
            <a:camera prst="isometricTopUp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6612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DCAB8E95-3EA3-46C1-AAA2-9FAC749D0F03}"/>
              </a:ext>
            </a:extLst>
          </p:cNvPr>
          <p:cNvSpPr/>
          <p:nvPr/>
        </p:nvSpPr>
        <p:spPr>
          <a:xfrm>
            <a:off x="1906607" y="1800765"/>
            <a:ext cx="3372585" cy="3335690"/>
          </a:xfrm>
          <a:prstGeom prst="roundRect">
            <a:avLst>
              <a:gd name="adj" fmla="val 3810"/>
            </a:avLst>
          </a:prstGeom>
          <a:effectLst>
            <a:outerShdw blurRad="279400" dir="8100000" sx="103000" sy="103000" algn="tr" rotWithShape="0">
              <a:prstClr val="black">
                <a:alpha val="40000"/>
              </a:prstClr>
            </a:outerShdw>
          </a:effectLst>
          <a:scene3d>
            <a:camera prst="isometricTopUp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A13F54D-2412-4849-9CBC-54635BBEE908}"/>
              </a:ext>
            </a:extLst>
          </p:cNvPr>
          <p:cNvGrpSpPr/>
          <p:nvPr/>
        </p:nvGrpSpPr>
        <p:grpSpPr>
          <a:xfrm>
            <a:off x="3460099" y="1600589"/>
            <a:ext cx="1404000" cy="3038401"/>
            <a:chOff x="5329949" y="1973387"/>
            <a:chExt cx="1404000" cy="3038401"/>
          </a:xfrm>
          <a:scene3d>
            <a:camera prst="isometricTopUp"/>
            <a:lightRig rig="threePt" dir="t"/>
          </a:scene3d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1EC901C-7DCB-41ED-BA37-65876CC1036A}"/>
                </a:ext>
              </a:extLst>
            </p:cNvPr>
            <p:cNvSpPr/>
            <p:nvPr/>
          </p:nvSpPr>
          <p:spPr>
            <a:xfrm>
              <a:off x="5329949" y="1973388"/>
              <a:ext cx="1404000" cy="3038400"/>
            </a:xfrm>
            <a:prstGeom prst="rect">
              <a:avLst/>
            </a:prstGeom>
            <a:solidFill>
              <a:srgbClr val="F2F2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BD4D395-0941-4103-96AD-E6BC9996D88B}"/>
                </a:ext>
              </a:extLst>
            </p:cNvPr>
            <p:cNvSpPr/>
            <p:nvPr/>
          </p:nvSpPr>
          <p:spPr>
            <a:xfrm>
              <a:off x="5329949" y="1973387"/>
              <a:ext cx="1404000" cy="252375"/>
            </a:xfrm>
            <a:prstGeom prst="rect">
              <a:avLst/>
            </a:prstGeom>
            <a:solidFill>
              <a:srgbClr val="A0C8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App</a:t>
              </a:r>
              <a:endParaRPr lang="zh-CN" altLang="en-US" sz="1200" dirty="0"/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8962FC8F-2BBF-4E6A-A3BC-2339B91CE159}"/>
                </a:ext>
              </a:extLst>
            </p:cNvPr>
            <p:cNvSpPr/>
            <p:nvPr/>
          </p:nvSpPr>
          <p:spPr>
            <a:xfrm>
              <a:off x="5437165" y="2658629"/>
              <a:ext cx="1189567" cy="42121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9EA78FBF-3B14-4E90-A00D-AA67F5E6B664}"/>
                </a:ext>
              </a:extLst>
            </p:cNvPr>
            <p:cNvCxnSpPr>
              <a:cxnSpLocks/>
              <a:stCxn id="21" idx="1"/>
              <a:endCxn id="21" idx="3"/>
            </p:cNvCxnSpPr>
            <p:nvPr/>
          </p:nvCxnSpPr>
          <p:spPr>
            <a:xfrm>
              <a:off x="5437165" y="2869238"/>
              <a:ext cx="1189567" cy="0"/>
            </a:xfrm>
            <a:prstGeom prst="line">
              <a:avLst/>
            </a:prstGeom>
            <a:ln>
              <a:solidFill>
                <a:srgbClr val="DDDD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86D20061-E6BA-4A16-A40D-5BF8D284D2A6}"/>
                </a:ext>
              </a:extLst>
            </p:cNvPr>
            <p:cNvSpPr txBox="1"/>
            <p:nvPr/>
          </p:nvSpPr>
          <p:spPr>
            <a:xfrm>
              <a:off x="5437166" y="2658629"/>
              <a:ext cx="12200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/>
                <a:t>Username</a:t>
              </a:r>
              <a:endParaRPr lang="zh-CN" altLang="en-US" sz="800" dirty="0"/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596EA437-6575-42E9-B234-426206C12496}"/>
                </a:ext>
              </a:extLst>
            </p:cNvPr>
            <p:cNvSpPr/>
            <p:nvPr/>
          </p:nvSpPr>
          <p:spPr>
            <a:xfrm>
              <a:off x="5437164" y="3211527"/>
              <a:ext cx="1189568" cy="19208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>
                  <a:solidFill>
                    <a:schemeClr val="accent5"/>
                  </a:solidFill>
                </a:rPr>
                <a:t>Login</a:t>
              </a:r>
              <a:endParaRPr lang="zh-CN" altLang="en-US" sz="800" dirty="0">
                <a:solidFill>
                  <a:schemeClr val="accent5"/>
                </a:solidFill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F7709719-92ED-48AC-A8A7-5A4A337085E4}"/>
                </a:ext>
              </a:extLst>
            </p:cNvPr>
            <p:cNvSpPr txBox="1"/>
            <p:nvPr/>
          </p:nvSpPr>
          <p:spPr>
            <a:xfrm>
              <a:off x="5342973" y="2349276"/>
              <a:ext cx="6889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Login</a:t>
              </a:r>
              <a:endParaRPr lang="zh-CN" altLang="en-US" sz="1050" dirty="0"/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7EC01485-D354-42B9-8EEB-69178F10A6B4}"/>
              </a:ext>
            </a:extLst>
          </p:cNvPr>
          <p:cNvGrpSpPr/>
          <p:nvPr/>
        </p:nvGrpSpPr>
        <p:grpSpPr>
          <a:xfrm>
            <a:off x="2330036" y="2256560"/>
            <a:ext cx="1404000" cy="3038401"/>
            <a:chOff x="5394000" y="1909799"/>
            <a:chExt cx="1404000" cy="3038401"/>
          </a:xfrm>
          <a:scene3d>
            <a:camera prst="isometricTopUp"/>
            <a:lightRig rig="threePt" dir="t"/>
          </a:scene3d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D9B50755-25FD-439F-B00C-C5620C6C9CFB}"/>
                </a:ext>
              </a:extLst>
            </p:cNvPr>
            <p:cNvSpPr/>
            <p:nvPr/>
          </p:nvSpPr>
          <p:spPr>
            <a:xfrm>
              <a:off x="5394000" y="1909800"/>
              <a:ext cx="1404000" cy="3038400"/>
            </a:xfrm>
            <a:prstGeom prst="rect">
              <a:avLst/>
            </a:prstGeom>
            <a:solidFill>
              <a:srgbClr val="F2F2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60466B5F-73AB-4630-A840-D88F799C08A7}"/>
                </a:ext>
              </a:extLst>
            </p:cNvPr>
            <p:cNvSpPr/>
            <p:nvPr/>
          </p:nvSpPr>
          <p:spPr>
            <a:xfrm>
              <a:off x="5394000" y="1909799"/>
              <a:ext cx="1404000" cy="252375"/>
            </a:xfrm>
            <a:prstGeom prst="rect">
              <a:avLst/>
            </a:prstGeom>
            <a:solidFill>
              <a:srgbClr val="A0C8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App</a:t>
              </a:r>
              <a:endParaRPr lang="zh-CN" altLang="en-US" sz="1200" dirty="0"/>
            </a:p>
          </p:txBody>
        </p:sp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B2326E71-4FE6-4673-84F3-CA29117816FF}"/>
                </a:ext>
              </a:extLst>
            </p:cNvPr>
            <p:cNvSpPr/>
            <p:nvPr/>
          </p:nvSpPr>
          <p:spPr>
            <a:xfrm>
              <a:off x="5501216" y="2595041"/>
              <a:ext cx="1189567" cy="42121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188512DC-7058-4B49-ABBE-052931D46527}"/>
                </a:ext>
              </a:extLst>
            </p:cNvPr>
            <p:cNvCxnSpPr>
              <a:cxnSpLocks/>
              <a:stCxn id="65" idx="1"/>
              <a:endCxn id="65" idx="3"/>
            </p:cNvCxnSpPr>
            <p:nvPr/>
          </p:nvCxnSpPr>
          <p:spPr>
            <a:xfrm>
              <a:off x="5501216" y="2805650"/>
              <a:ext cx="1189567" cy="0"/>
            </a:xfrm>
            <a:prstGeom prst="line">
              <a:avLst/>
            </a:prstGeom>
            <a:ln>
              <a:solidFill>
                <a:srgbClr val="DDDD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5FDA6D17-DD32-4622-8328-BDF641871292}"/>
                </a:ext>
              </a:extLst>
            </p:cNvPr>
            <p:cNvSpPr txBox="1"/>
            <p:nvPr/>
          </p:nvSpPr>
          <p:spPr>
            <a:xfrm>
              <a:off x="5501217" y="2595041"/>
              <a:ext cx="12424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/>
                <a:t>Username</a:t>
              </a:r>
              <a:endParaRPr lang="zh-CN" altLang="en-US" sz="800" dirty="0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893E1C35-AEB6-440C-88AD-2FF08FAA994A}"/>
                </a:ext>
              </a:extLst>
            </p:cNvPr>
            <p:cNvSpPr txBox="1"/>
            <p:nvPr/>
          </p:nvSpPr>
          <p:spPr>
            <a:xfrm>
              <a:off x="5501216" y="2805650"/>
              <a:ext cx="12424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solidFill>
                    <a:srgbClr val="CACACB"/>
                  </a:solidFill>
                </a:rPr>
                <a:t>Password</a:t>
              </a:r>
              <a:endParaRPr lang="zh-CN" altLang="en-US" sz="800" dirty="0">
                <a:solidFill>
                  <a:srgbClr val="CACACB"/>
                </a:solidFill>
              </a:endParaRPr>
            </a:p>
          </p:txBody>
        </p:sp>
        <p:sp>
          <p:nvSpPr>
            <p:cNvPr id="69" name="矩形: 圆角 68">
              <a:extLst>
                <a:ext uri="{FF2B5EF4-FFF2-40B4-BE49-F238E27FC236}">
                  <a16:creationId xmlns:a16="http://schemas.microsoft.com/office/drawing/2014/main" id="{FE6B7E2C-CA2A-47CE-86C0-0B84382FCBC8}"/>
                </a:ext>
              </a:extLst>
            </p:cNvPr>
            <p:cNvSpPr/>
            <p:nvPr/>
          </p:nvSpPr>
          <p:spPr>
            <a:xfrm>
              <a:off x="5501215" y="3147939"/>
              <a:ext cx="1189568" cy="19208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>
                  <a:solidFill>
                    <a:schemeClr val="accent5"/>
                  </a:solidFill>
                </a:rPr>
                <a:t>Login</a:t>
              </a:r>
              <a:endParaRPr lang="zh-CN" altLang="en-US" sz="800" dirty="0">
                <a:solidFill>
                  <a:schemeClr val="accent5"/>
                </a:solidFill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A04D9758-8DD8-41D0-BF37-2248523A8779}"/>
                </a:ext>
              </a:extLst>
            </p:cNvPr>
            <p:cNvSpPr txBox="1"/>
            <p:nvPr/>
          </p:nvSpPr>
          <p:spPr>
            <a:xfrm>
              <a:off x="5407024" y="2285688"/>
              <a:ext cx="6889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Login</a:t>
              </a:r>
              <a:endParaRPr lang="zh-CN" altLang="en-US" sz="1050" dirty="0"/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8101A776-CE45-420D-A26D-A84522480A91}"/>
              </a:ext>
            </a:extLst>
          </p:cNvPr>
          <p:cNvGrpSpPr/>
          <p:nvPr/>
        </p:nvGrpSpPr>
        <p:grpSpPr>
          <a:xfrm>
            <a:off x="8507131" y="1726776"/>
            <a:ext cx="1404000" cy="3038401"/>
            <a:chOff x="5394000" y="1909799"/>
            <a:chExt cx="1404000" cy="3038401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E128BFC2-1900-4A6A-83F0-62CF2DD255BB}"/>
                </a:ext>
              </a:extLst>
            </p:cNvPr>
            <p:cNvSpPr/>
            <p:nvPr/>
          </p:nvSpPr>
          <p:spPr>
            <a:xfrm>
              <a:off x="5394000" y="1909800"/>
              <a:ext cx="1404000" cy="3038400"/>
            </a:xfrm>
            <a:prstGeom prst="rect">
              <a:avLst/>
            </a:prstGeom>
            <a:solidFill>
              <a:srgbClr val="F2F2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8FA5E1F9-87FD-4B05-AB1A-8E1E16A68EF5}"/>
                </a:ext>
              </a:extLst>
            </p:cNvPr>
            <p:cNvSpPr/>
            <p:nvPr/>
          </p:nvSpPr>
          <p:spPr>
            <a:xfrm>
              <a:off x="5394000" y="1909799"/>
              <a:ext cx="1404000" cy="252375"/>
            </a:xfrm>
            <a:prstGeom prst="rect">
              <a:avLst/>
            </a:prstGeom>
            <a:solidFill>
              <a:srgbClr val="A0C8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App</a:t>
              </a:r>
              <a:endParaRPr lang="zh-CN" altLang="en-US" sz="1200" dirty="0"/>
            </a:p>
          </p:txBody>
        </p:sp>
        <p:sp>
          <p:nvSpPr>
            <p:cNvPr id="74" name="矩形: 圆角 73">
              <a:extLst>
                <a:ext uri="{FF2B5EF4-FFF2-40B4-BE49-F238E27FC236}">
                  <a16:creationId xmlns:a16="http://schemas.microsoft.com/office/drawing/2014/main" id="{35B1534E-D799-4EA2-97EF-0C48169201D1}"/>
                </a:ext>
              </a:extLst>
            </p:cNvPr>
            <p:cNvSpPr/>
            <p:nvPr/>
          </p:nvSpPr>
          <p:spPr>
            <a:xfrm>
              <a:off x="5501216" y="2595041"/>
              <a:ext cx="1189567" cy="42121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2A93C557-4F64-4D27-8A1A-B34C5AA5E578}"/>
                </a:ext>
              </a:extLst>
            </p:cNvPr>
            <p:cNvCxnSpPr>
              <a:cxnSpLocks/>
              <a:stCxn id="74" idx="1"/>
              <a:endCxn id="74" idx="3"/>
            </p:cNvCxnSpPr>
            <p:nvPr/>
          </p:nvCxnSpPr>
          <p:spPr>
            <a:xfrm>
              <a:off x="5501216" y="2805650"/>
              <a:ext cx="1189567" cy="0"/>
            </a:xfrm>
            <a:prstGeom prst="line">
              <a:avLst/>
            </a:prstGeom>
            <a:ln>
              <a:solidFill>
                <a:srgbClr val="DDDD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FFBD0FB4-8295-443A-AF7F-8E8C90BCBFE8}"/>
                </a:ext>
              </a:extLst>
            </p:cNvPr>
            <p:cNvSpPr txBox="1"/>
            <p:nvPr/>
          </p:nvSpPr>
          <p:spPr>
            <a:xfrm>
              <a:off x="5501217" y="2595041"/>
              <a:ext cx="12200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/>
                <a:t>Username</a:t>
              </a:r>
              <a:endParaRPr lang="zh-CN" altLang="en-US" sz="800" dirty="0"/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52DC1DAC-8B01-48AB-A464-A682EE7EBD49}"/>
                </a:ext>
              </a:extLst>
            </p:cNvPr>
            <p:cNvSpPr txBox="1"/>
            <p:nvPr/>
          </p:nvSpPr>
          <p:spPr>
            <a:xfrm>
              <a:off x="5501215" y="2805650"/>
              <a:ext cx="122009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/>
                <a:t>*****o</a:t>
              </a:r>
              <a:endParaRPr lang="zh-CN" altLang="en-US" sz="800" dirty="0"/>
            </a:p>
          </p:txBody>
        </p:sp>
        <p:sp>
          <p:nvSpPr>
            <p:cNvPr id="78" name="矩形: 圆角 77">
              <a:extLst>
                <a:ext uri="{FF2B5EF4-FFF2-40B4-BE49-F238E27FC236}">
                  <a16:creationId xmlns:a16="http://schemas.microsoft.com/office/drawing/2014/main" id="{3A2EBAC3-9730-4B10-967E-6D418C7ECB9A}"/>
                </a:ext>
              </a:extLst>
            </p:cNvPr>
            <p:cNvSpPr/>
            <p:nvPr/>
          </p:nvSpPr>
          <p:spPr>
            <a:xfrm>
              <a:off x="5501215" y="3147939"/>
              <a:ext cx="1189568" cy="19208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>
                  <a:solidFill>
                    <a:schemeClr val="accent5"/>
                  </a:solidFill>
                </a:rPr>
                <a:t>Login</a:t>
              </a:r>
              <a:endParaRPr lang="zh-CN" altLang="en-US" sz="800" dirty="0">
                <a:solidFill>
                  <a:schemeClr val="accent5"/>
                </a:solidFill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D266C16D-BA33-4A5D-8917-1E21AD5EB53E}"/>
                </a:ext>
              </a:extLst>
            </p:cNvPr>
            <p:cNvSpPr txBox="1"/>
            <p:nvPr/>
          </p:nvSpPr>
          <p:spPr>
            <a:xfrm>
              <a:off x="5407024" y="2285688"/>
              <a:ext cx="6889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Login</a:t>
              </a:r>
              <a:endParaRPr lang="zh-CN" altLang="en-US" sz="1050" dirty="0"/>
            </a:p>
          </p:txBody>
        </p: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61305797-EA1A-48B3-8EC6-BF82F2AEC7F1}"/>
                </a:ext>
              </a:extLst>
            </p:cNvPr>
            <p:cNvGrpSpPr/>
            <p:nvPr/>
          </p:nvGrpSpPr>
          <p:grpSpPr>
            <a:xfrm>
              <a:off x="5394000" y="3961347"/>
              <a:ext cx="1403409" cy="986853"/>
              <a:chOff x="7282658" y="4116917"/>
              <a:chExt cx="1403409" cy="986853"/>
            </a:xfrm>
          </p:grpSpPr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34D75A28-A49E-45FF-A4BE-F012DF2E8C65}"/>
                  </a:ext>
                </a:extLst>
              </p:cNvPr>
              <p:cNvSpPr/>
              <p:nvPr/>
            </p:nvSpPr>
            <p:spPr>
              <a:xfrm>
                <a:off x="7282658" y="4116917"/>
                <a:ext cx="1403409" cy="986853"/>
              </a:xfrm>
              <a:prstGeom prst="rect">
                <a:avLst/>
              </a:prstGeom>
              <a:solidFill>
                <a:srgbClr val="D7D7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矩形: 圆角 84">
                <a:extLst>
                  <a:ext uri="{FF2B5EF4-FFF2-40B4-BE49-F238E27FC236}">
                    <a16:creationId xmlns:a16="http://schemas.microsoft.com/office/drawing/2014/main" id="{2C80ECE1-46FA-4308-88CA-D41AEC1ECDB9}"/>
                  </a:ext>
                </a:extLst>
              </p:cNvPr>
              <p:cNvSpPr/>
              <p:nvPr/>
            </p:nvSpPr>
            <p:spPr>
              <a:xfrm>
                <a:off x="7367207" y="4443152"/>
                <a:ext cx="114141" cy="16236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sx="78000" sy="78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A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矩形: 圆角 85">
                <a:extLst>
                  <a:ext uri="{FF2B5EF4-FFF2-40B4-BE49-F238E27FC236}">
                    <a16:creationId xmlns:a16="http://schemas.microsoft.com/office/drawing/2014/main" id="{CDE3DD0D-3CC3-4004-85EA-3BB35260EF68}"/>
                  </a:ext>
                </a:extLst>
              </p:cNvPr>
              <p:cNvSpPr/>
              <p:nvPr/>
            </p:nvSpPr>
            <p:spPr>
              <a:xfrm>
                <a:off x="7508284" y="4443152"/>
                <a:ext cx="114141" cy="16236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sx="78000" sy="78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S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矩形: 圆角 86">
                <a:extLst>
                  <a:ext uri="{FF2B5EF4-FFF2-40B4-BE49-F238E27FC236}">
                    <a16:creationId xmlns:a16="http://schemas.microsoft.com/office/drawing/2014/main" id="{E9CAA2A4-2C77-4243-B166-84F1A5356665}"/>
                  </a:ext>
                </a:extLst>
              </p:cNvPr>
              <p:cNvSpPr/>
              <p:nvPr/>
            </p:nvSpPr>
            <p:spPr>
              <a:xfrm>
                <a:off x="7649361" y="4443151"/>
                <a:ext cx="114141" cy="16236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sx="78000" sy="78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D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矩形: 圆角 87">
                <a:extLst>
                  <a:ext uri="{FF2B5EF4-FFF2-40B4-BE49-F238E27FC236}">
                    <a16:creationId xmlns:a16="http://schemas.microsoft.com/office/drawing/2014/main" id="{0E5DC9F9-973F-455F-A733-2EA10DC986BA}"/>
                  </a:ext>
                </a:extLst>
              </p:cNvPr>
              <p:cNvSpPr/>
              <p:nvPr/>
            </p:nvSpPr>
            <p:spPr>
              <a:xfrm>
                <a:off x="7790438" y="4443152"/>
                <a:ext cx="114141" cy="16236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sx="78000" sy="78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F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矩形: 圆角 88">
                <a:extLst>
                  <a:ext uri="{FF2B5EF4-FFF2-40B4-BE49-F238E27FC236}">
                    <a16:creationId xmlns:a16="http://schemas.microsoft.com/office/drawing/2014/main" id="{DCA4CE61-23EE-494D-AE0D-09DCA2C9590B}"/>
                  </a:ext>
                </a:extLst>
              </p:cNvPr>
              <p:cNvSpPr/>
              <p:nvPr/>
            </p:nvSpPr>
            <p:spPr>
              <a:xfrm>
                <a:off x="7931515" y="4443152"/>
                <a:ext cx="114141" cy="16236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sx="78000" sy="78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G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矩形: 圆角 89">
                <a:extLst>
                  <a:ext uri="{FF2B5EF4-FFF2-40B4-BE49-F238E27FC236}">
                    <a16:creationId xmlns:a16="http://schemas.microsoft.com/office/drawing/2014/main" id="{71FC1951-17AF-4C56-8145-A9C2DD778DC4}"/>
                  </a:ext>
                </a:extLst>
              </p:cNvPr>
              <p:cNvSpPr/>
              <p:nvPr/>
            </p:nvSpPr>
            <p:spPr>
              <a:xfrm>
                <a:off x="8072592" y="4443151"/>
                <a:ext cx="114141" cy="16236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sx="78000" sy="78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H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矩形: 圆角 90">
                <a:extLst>
                  <a:ext uri="{FF2B5EF4-FFF2-40B4-BE49-F238E27FC236}">
                    <a16:creationId xmlns:a16="http://schemas.microsoft.com/office/drawing/2014/main" id="{96BE198A-72E0-4CC0-AE17-076B50DB5944}"/>
                  </a:ext>
                </a:extLst>
              </p:cNvPr>
              <p:cNvSpPr/>
              <p:nvPr/>
            </p:nvSpPr>
            <p:spPr>
              <a:xfrm>
                <a:off x="8213669" y="4443151"/>
                <a:ext cx="114141" cy="16236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sx="78000" sy="78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J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矩形: 圆角 91">
                <a:extLst>
                  <a:ext uri="{FF2B5EF4-FFF2-40B4-BE49-F238E27FC236}">
                    <a16:creationId xmlns:a16="http://schemas.microsoft.com/office/drawing/2014/main" id="{AF6A214D-7AA9-40A4-BE87-A966E2A3D5CA}"/>
                  </a:ext>
                </a:extLst>
              </p:cNvPr>
              <p:cNvSpPr/>
              <p:nvPr/>
            </p:nvSpPr>
            <p:spPr>
              <a:xfrm>
                <a:off x="8354746" y="4443151"/>
                <a:ext cx="114141" cy="16236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sx="78000" sy="78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K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矩形: 圆角 92">
                <a:extLst>
                  <a:ext uri="{FF2B5EF4-FFF2-40B4-BE49-F238E27FC236}">
                    <a16:creationId xmlns:a16="http://schemas.microsoft.com/office/drawing/2014/main" id="{77FAEDD5-7DD3-4DA3-B951-D3E3299D0C5D}"/>
                  </a:ext>
                </a:extLst>
              </p:cNvPr>
              <p:cNvSpPr/>
              <p:nvPr/>
            </p:nvSpPr>
            <p:spPr>
              <a:xfrm>
                <a:off x="8495823" y="4443150"/>
                <a:ext cx="114141" cy="16236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sx="78000" sy="78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L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矩形: 圆角 93">
                <a:extLst>
                  <a:ext uri="{FF2B5EF4-FFF2-40B4-BE49-F238E27FC236}">
                    <a16:creationId xmlns:a16="http://schemas.microsoft.com/office/drawing/2014/main" id="{806A07EC-633A-4A8F-BD88-452DD95527B0}"/>
                  </a:ext>
                </a:extLst>
              </p:cNvPr>
              <p:cNvSpPr/>
              <p:nvPr/>
            </p:nvSpPr>
            <p:spPr>
              <a:xfrm>
                <a:off x="7508284" y="4635240"/>
                <a:ext cx="114141" cy="16236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sx="78000" sy="78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Z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矩形: 圆角 94">
                <a:extLst>
                  <a:ext uri="{FF2B5EF4-FFF2-40B4-BE49-F238E27FC236}">
                    <a16:creationId xmlns:a16="http://schemas.microsoft.com/office/drawing/2014/main" id="{FDF49895-852E-420F-BCA4-8D01B0B83AB2}"/>
                  </a:ext>
                </a:extLst>
              </p:cNvPr>
              <p:cNvSpPr/>
              <p:nvPr/>
            </p:nvSpPr>
            <p:spPr>
              <a:xfrm>
                <a:off x="7649361" y="4635239"/>
                <a:ext cx="114141" cy="16236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sx="78000" sy="78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X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矩形: 圆角 95">
                <a:extLst>
                  <a:ext uri="{FF2B5EF4-FFF2-40B4-BE49-F238E27FC236}">
                    <a16:creationId xmlns:a16="http://schemas.microsoft.com/office/drawing/2014/main" id="{B4261726-B7D8-49D4-ACFA-807309474B39}"/>
                  </a:ext>
                </a:extLst>
              </p:cNvPr>
              <p:cNvSpPr/>
              <p:nvPr/>
            </p:nvSpPr>
            <p:spPr>
              <a:xfrm>
                <a:off x="7790438" y="4635240"/>
                <a:ext cx="114141" cy="16236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sx="78000" sy="78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C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矩形: 圆角 96">
                <a:extLst>
                  <a:ext uri="{FF2B5EF4-FFF2-40B4-BE49-F238E27FC236}">
                    <a16:creationId xmlns:a16="http://schemas.microsoft.com/office/drawing/2014/main" id="{74297D5E-BEED-4871-8860-1EBDBCF15D4A}"/>
                  </a:ext>
                </a:extLst>
              </p:cNvPr>
              <p:cNvSpPr/>
              <p:nvPr/>
            </p:nvSpPr>
            <p:spPr>
              <a:xfrm>
                <a:off x="7931515" y="4635240"/>
                <a:ext cx="114141" cy="16236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sx="78000" sy="78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V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矩形: 圆角 97">
                <a:extLst>
                  <a:ext uri="{FF2B5EF4-FFF2-40B4-BE49-F238E27FC236}">
                    <a16:creationId xmlns:a16="http://schemas.microsoft.com/office/drawing/2014/main" id="{633E60C3-63F2-47E7-98EF-7746EE6B4DA6}"/>
                  </a:ext>
                </a:extLst>
              </p:cNvPr>
              <p:cNvSpPr/>
              <p:nvPr/>
            </p:nvSpPr>
            <p:spPr>
              <a:xfrm>
                <a:off x="8072592" y="4635239"/>
                <a:ext cx="114141" cy="16236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sx="78000" sy="78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B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矩形: 圆角 98">
                <a:extLst>
                  <a:ext uri="{FF2B5EF4-FFF2-40B4-BE49-F238E27FC236}">
                    <a16:creationId xmlns:a16="http://schemas.microsoft.com/office/drawing/2014/main" id="{236A117D-8CDF-4AD8-A713-3CC4224A0841}"/>
                  </a:ext>
                </a:extLst>
              </p:cNvPr>
              <p:cNvSpPr/>
              <p:nvPr/>
            </p:nvSpPr>
            <p:spPr>
              <a:xfrm>
                <a:off x="8213669" y="4635239"/>
                <a:ext cx="114141" cy="16236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sx="78000" sy="78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N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矩形: 圆角 99">
                <a:extLst>
                  <a:ext uri="{FF2B5EF4-FFF2-40B4-BE49-F238E27FC236}">
                    <a16:creationId xmlns:a16="http://schemas.microsoft.com/office/drawing/2014/main" id="{3EE5C35A-0FF5-4602-B354-DECA7B5AAF79}"/>
                  </a:ext>
                </a:extLst>
              </p:cNvPr>
              <p:cNvSpPr/>
              <p:nvPr/>
            </p:nvSpPr>
            <p:spPr>
              <a:xfrm>
                <a:off x="8354746" y="4635239"/>
                <a:ext cx="114141" cy="16236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sx="78000" sy="78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M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矩形: 圆角 100">
                <a:extLst>
                  <a:ext uri="{FF2B5EF4-FFF2-40B4-BE49-F238E27FC236}">
                    <a16:creationId xmlns:a16="http://schemas.microsoft.com/office/drawing/2014/main" id="{178549E2-9A8A-40E7-B92A-97DED0D5BF5E}"/>
                  </a:ext>
                </a:extLst>
              </p:cNvPr>
              <p:cNvSpPr/>
              <p:nvPr/>
            </p:nvSpPr>
            <p:spPr>
              <a:xfrm>
                <a:off x="7433805" y="4251063"/>
                <a:ext cx="114141" cy="16236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sx="78000" sy="78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W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矩形: 圆角 101">
                <a:extLst>
                  <a:ext uri="{FF2B5EF4-FFF2-40B4-BE49-F238E27FC236}">
                    <a16:creationId xmlns:a16="http://schemas.microsoft.com/office/drawing/2014/main" id="{48B7B6D0-1146-4B11-967A-1E28E5E78FF9}"/>
                  </a:ext>
                </a:extLst>
              </p:cNvPr>
              <p:cNvSpPr/>
              <p:nvPr/>
            </p:nvSpPr>
            <p:spPr>
              <a:xfrm>
                <a:off x="7574882" y="4251063"/>
                <a:ext cx="114141" cy="16236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sx="78000" sy="78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E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矩形: 圆角 102">
                <a:extLst>
                  <a:ext uri="{FF2B5EF4-FFF2-40B4-BE49-F238E27FC236}">
                    <a16:creationId xmlns:a16="http://schemas.microsoft.com/office/drawing/2014/main" id="{CCA7F7BA-C90B-4312-9A9D-A6DC2A89367D}"/>
                  </a:ext>
                </a:extLst>
              </p:cNvPr>
              <p:cNvSpPr/>
              <p:nvPr/>
            </p:nvSpPr>
            <p:spPr>
              <a:xfrm>
                <a:off x="7715959" y="4251062"/>
                <a:ext cx="114141" cy="16236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sx="78000" sy="78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R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矩形: 圆角 103">
                <a:extLst>
                  <a:ext uri="{FF2B5EF4-FFF2-40B4-BE49-F238E27FC236}">
                    <a16:creationId xmlns:a16="http://schemas.microsoft.com/office/drawing/2014/main" id="{0297F33A-FF9C-4CBB-A297-D713E8257C68}"/>
                  </a:ext>
                </a:extLst>
              </p:cNvPr>
              <p:cNvSpPr/>
              <p:nvPr/>
            </p:nvSpPr>
            <p:spPr>
              <a:xfrm>
                <a:off x="7857036" y="4251063"/>
                <a:ext cx="114141" cy="16236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sx="78000" sy="78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T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矩形: 圆角 104">
                <a:extLst>
                  <a:ext uri="{FF2B5EF4-FFF2-40B4-BE49-F238E27FC236}">
                    <a16:creationId xmlns:a16="http://schemas.microsoft.com/office/drawing/2014/main" id="{9BEEEAEE-FE2F-4460-8966-1775615A26D5}"/>
                  </a:ext>
                </a:extLst>
              </p:cNvPr>
              <p:cNvSpPr/>
              <p:nvPr/>
            </p:nvSpPr>
            <p:spPr>
              <a:xfrm>
                <a:off x="7998113" y="4251063"/>
                <a:ext cx="114141" cy="16236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sx="78000" sy="78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Y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矩形: 圆角 105">
                <a:extLst>
                  <a:ext uri="{FF2B5EF4-FFF2-40B4-BE49-F238E27FC236}">
                    <a16:creationId xmlns:a16="http://schemas.microsoft.com/office/drawing/2014/main" id="{41C1616C-3C5B-482F-B4EE-3E953BA55C43}"/>
                  </a:ext>
                </a:extLst>
              </p:cNvPr>
              <p:cNvSpPr/>
              <p:nvPr/>
            </p:nvSpPr>
            <p:spPr>
              <a:xfrm>
                <a:off x="8139190" y="4251062"/>
                <a:ext cx="114141" cy="16236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sx="78000" sy="78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U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矩形: 圆角 106">
                <a:extLst>
                  <a:ext uri="{FF2B5EF4-FFF2-40B4-BE49-F238E27FC236}">
                    <a16:creationId xmlns:a16="http://schemas.microsoft.com/office/drawing/2014/main" id="{75061C1E-089D-400A-889E-99BE4E3DBF70}"/>
                  </a:ext>
                </a:extLst>
              </p:cNvPr>
              <p:cNvSpPr/>
              <p:nvPr/>
            </p:nvSpPr>
            <p:spPr>
              <a:xfrm>
                <a:off x="8280267" y="4251062"/>
                <a:ext cx="114141" cy="16236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sx="78000" sy="78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I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矩形: 圆角 107">
                <a:extLst>
                  <a:ext uri="{FF2B5EF4-FFF2-40B4-BE49-F238E27FC236}">
                    <a16:creationId xmlns:a16="http://schemas.microsoft.com/office/drawing/2014/main" id="{FA45258F-4D37-40EC-86BA-ACEBCB40700B}"/>
                  </a:ext>
                </a:extLst>
              </p:cNvPr>
              <p:cNvSpPr/>
              <p:nvPr/>
            </p:nvSpPr>
            <p:spPr>
              <a:xfrm>
                <a:off x="8562421" y="4251061"/>
                <a:ext cx="114141" cy="16236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sx="78000" sy="78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P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矩形: 圆角 108">
                <a:extLst>
                  <a:ext uri="{FF2B5EF4-FFF2-40B4-BE49-F238E27FC236}">
                    <a16:creationId xmlns:a16="http://schemas.microsoft.com/office/drawing/2014/main" id="{566F1378-E7E8-42AA-8F98-6B141524F5C7}"/>
                  </a:ext>
                </a:extLst>
              </p:cNvPr>
              <p:cNvSpPr/>
              <p:nvPr/>
            </p:nvSpPr>
            <p:spPr>
              <a:xfrm>
                <a:off x="7292575" y="4250799"/>
                <a:ext cx="114141" cy="16236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sx="78000" sy="78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Q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矩形: 圆角 109">
                <a:extLst>
                  <a:ext uri="{FF2B5EF4-FFF2-40B4-BE49-F238E27FC236}">
                    <a16:creationId xmlns:a16="http://schemas.microsoft.com/office/drawing/2014/main" id="{C034DA6C-70C7-4754-A637-F60820AC0345}"/>
                  </a:ext>
                </a:extLst>
              </p:cNvPr>
              <p:cNvSpPr/>
              <p:nvPr/>
            </p:nvSpPr>
            <p:spPr>
              <a:xfrm>
                <a:off x="7292575" y="4635238"/>
                <a:ext cx="164442" cy="16236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sx="78000" sy="78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矩形: 圆角 110">
                <a:extLst>
                  <a:ext uri="{FF2B5EF4-FFF2-40B4-BE49-F238E27FC236}">
                    <a16:creationId xmlns:a16="http://schemas.microsoft.com/office/drawing/2014/main" id="{98F2B296-A430-4A87-8FE4-BAC4C8D230D0}"/>
                  </a:ext>
                </a:extLst>
              </p:cNvPr>
              <p:cNvSpPr/>
              <p:nvPr/>
            </p:nvSpPr>
            <p:spPr>
              <a:xfrm>
                <a:off x="8512120" y="4635237"/>
                <a:ext cx="164442" cy="16236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sx="78000" sy="78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矩形: 圆角 111">
                <a:extLst>
                  <a:ext uri="{FF2B5EF4-FFF2-40B4-BE49-F238E27FC236}">
                    <a16:creationId xmlns:a16="http://schemas.microsoft.com/office/drawing/2014/main" id="{0DCDC42D-5A74-475F-894B-3B64093B767A}"/>
                  </a:ext>
                </a:extLst>
              </p:cNvPr>
              <p:cNvSpPr/>
              <p:nvPr/>
            </p:nvSpPr>
            <p:spPr>
              <a:xfrm>
                <a:off x="7292486" y="4827324"/>
                <a:ext cx="255459" cy="16236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sx="78000" sy="78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矩形: 圆角 112">
                <a:extLst>
                  <a:ext uri="{FF2B5EF4-FFF2-40B4-BE49-F238E27FC236}">
                    <a16:creationId xmlns:a16="http://schemas.microsoft.com/office/drawing/2014/main" id="{C1F6FC09-2115-40C9-AD4B-A973D9BBF689}"/>
                  </a:ext>
                </a:extLst>
              </p:cNvPr>
              <p:cNvSpPr/>
              <p:nvPr/>
            </p:nvSpPr>
            <p:spPr>
              <a:xfrm>
                <a:off x="7588229" y="4827323"/>
                <a:ext cx="739581" cy="16236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sx="78000" sy="78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>
                    <a:solidFill>
                      <a:schemeClr val="tx1"/>
                    </a:solidFill>
                  </a:rPr>
                  <a:t>space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矩形: 圆角 113">
                <a:extLst>
                  <a:ext uri="{FF2B5EF4-FFF2-40B4-BE49-F238E27FC236}">
                    <a16:creationId xmlns:a16="http://schemas.microsoft.com/office/drawing/2014/main" id="{F58391A1-1809-4C3B-906D-2360B106B5BF}"/>
                  </a:ext>
                </a:extLst>
              </p:cNvPr>
              <p:cNvSpPr/>
              <p:nvPr/>
            </p:nvSpPr>
            <p:spPr>
              <a:xfrm>
                <a:off x="8354746" y="4827323"/>
                <a:ext cx="321816" cy="16236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sx="78000" sy="78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6A75B85F-EB9B-4028-A444-83D1B8021AE9}"/>
                </a:ext>
              </a:extLst>
            </p:cNvPr>
            <p:cNvGrpSpPr/>
            <p:nvPr/>
          </p:nvGrpSpPr>
          <p:grpSpPr>
            <a:xfrm>
              <a:off x="6508854" y="3861998"/>
              <a:ext cx="161803" cy="395858"/>
              <a:chOff x="6508854" y="3861998"/>
              <a:chExt cx="161803" cy="395858"/>
            </a:xfrm>
          </p:grpSpPr>
          <p:sp>
            <p:nvSpPr>
              <p:cNvPr id="82" name="任意多边形: 形状 81">
                <a:extLst>
                  <a:ext uri="{FF2B5EF4-FFF2-40B4-BE49-F238E27FC236}">
                    <a16:creationId xmlns:a16="http://schemas.microsoft.com/office/drawing/2014/main" id="{85F4E051-BC98-40DB-A9B5-DD687D7C4DD3}"/>
                  </a:ext>
                </a:extLst>
              </p:cNvPr>
              <p:cNvSpPr/>
              <p:nvPr/>
            </p:nvSpPr>
            <p:spPr>
              <a:xfrm>
                <a:off x="6508854" y="3861998"/>
                <a:ext cx="161803" cy="395858"/>
              </a:xfrm>
              <a:custGeom>
                <a:avLst/>
                <a:gdLst>
                  <a:gd name="connsiteX0" fmla="*/ 26969 w 161803"/>
                  <a:gd name="connsiteY0" fmla="*/ 0 h 395858"/>
                  <a:gd name="connsiteX1" fmla="*/ 134835 w 161803"/>
                  <a:gd name="connsiteY1" fmla="*/ 0 h 395858"/>
                  <a:gd name="connsiteX2" fmla="*/ 161803 w 161803"/>
                  <a:gd name="connsiteY2" fmla="*/ 26968 h 395858"/>
                  <a:gd name="connsiteX3" fmla="*/ 161803 w 161803"/>
                  <a:gd name="connsiteY3" fmla="*/ 171727 h 395858"/>
                  <a:gd name="connsiteX4" fmla="*/ 161802 w 161803"/>
                  <a:gd name="connsiteY4" fmla="*/ 171730 h 395858"/>
                  <a:gd name="connsiteX5" fmla="*/ 161802 w 161803"/>
                  <a:gd name="connsiteY5" fmla="*/ 221034 h 395858"/>
                  <a:gd name="connsiteX6" fmla="*/ 135731 w 161803"/>
                  <a:gd name="connsiteY6" fmla="*/ 247105 h 395858"/>
                  <a:gd name="connsiteX7" fmla="*/ 137973 w 161803"/>
                  <a:gd name="connsiteY7" fmla="*/ 252517 h 395858"/>
                  <a:gd name="connsiteX8" fmla="*/ 137973 w 161803"/>
                  <a:gd name="connsiteY8" fmla="*/ 376834 h 395858"/>
                  <a:gd name="connsiteX9" fmla="*/ 118949 w 161803"/>
                  <a:gd name="connsiteY9" fmla="*/ 395858 h 395858"/>
                  <a:gd name="connsiteX10" fmla="*/ 42856 w 161803"/>
                  <a:gd name="connsiteY10" fmla="*/ 395858 h 395858"/>
                  <a:gd name="connsiteX11" fmla="*/ 23832 w 161803"/>
                  <a:gd name="connsiteY11" fmla="*/ 376834 h 395858"/>
                  <a:gd name="connsiteX12" fmla="*/ 23832 w 161803"/>
                  <a:gd name="connsiteY12" fmla="*/ 252517 h 395858"/>
                  <a:gd name="connsiteX13" fmla="*/ 26073 w 161803"/>
                  <a:gd name="connsiteY13" fmla="*/ 247107 h 395858"/>
                  <a:gd name="connsiteX14" fmla="*/ 0 w 161803"/>
                  <a:gd name="connsiteY14" fmla="*/ 221034 h 395858"/>
                  <a:gd name="connsiteX15" fmla="*/ 0 w 161803"/>
                  <a:gd name="connsiteY15" fmla="*/ 155928 h 395858"/>
                  <a:gd name="connsiteX16" fmla="*/ 1 w 161803"/>
                  <a:gd name="connsiteY16" fmla="*/ 155927 h 395858"/>
                  <a:gd name="connsiteX17" fmla="*/ 1 w 161803"/>
                  <a:gd name="connsiteY17" fmla="*/ 26968 h 395858"/>
                  <a:gd name="connsiteX18" fmla="*/ 26969 w 161803"/>
                  <a:gd name="connsiteY18" fmla="*/ 0 h 395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61803" h="395858">
                    <a:moveTo>
                      <a:pt x="26969" y="0"/>
                    </a:moveTo>
                    <a:lnTo>
                      <a:pt x="134835" y="0"/>
                    </a:lnTo>
                    <a:cubicBezTo>
                      <a:pt x="149729" y="0"/>
                      <a:pt x="161803" y="12074"/>
                      <a:pt x="161803" y="26968"/>
                    </a:cubicBezTo>
                    <a:lnTo>
                      <a:pt x="161803" y="171727"/>
                    </a:lnTo>
                    <a:lnTo>
                      <a:pt x="161802" y="171730"/>
                    </a:lnTo>
                    <a:lnTo>
                      <a:pt x="161802" y="221034"/>
                    </a:lnTo>
                    <a:lnTo>
                      <a:pt x="135731" y="247105"/>
                    </a:lnTo>
                    <a:lnTo>
                      <a:pt x="137973" y="252517"/>
                    </a:lnTo>
                    <a:lnTo>
                      <a:pt x="137973" y="376834"/>
                    </a:lnTo>
                    <a:cubicBezTo>
                      <a:pt x="137973" y="387341"/>
                      <a:pt x="129456" y="395858"/>
                      <a:pt x="118949" y="395858"/>
                    </a:cubicBezTo>
                    <a:lnTo>
                      <a:pt x="42856" y="395858"/>
                    </a:lnTo>
                    <a:cubicBezTo>
                      <a:pt x="32349" y="395858"/>
                      <a:pt x="23832" y="387341"/>
                      <a:pt x="23832" y="376834"/>
                    </a:cubicBezTo>
                    <a:lnTo>
                      <a:pt x="23832" y="252517"/>
                    </a:lnTo>
                    <a:lnTo>
                      <a:pt x="26073" y="247107"/>
                    </a:lnTo>
                    <a:lnTo>
                      <a:pt x="0" y="221034"/>
                    </a:lnTo>
                    <a:lnTo>
                      <a:pt x="0" y="155928"/>
                    </a:lnTo>
                    <a:lnTo>
                      <a:pt x="1" y="155927"/>
                    </a:lnTo>
                    <a:lnTo>
                      <a:pt x="1" y="26968"/>
                    </a:lnTo>
                    <a:cubicBezTo>
                      <a:pt x="1" y="12074"/>
                      <a:pt x="12075" y="0"/>
                      <a:pt x="2696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5400000" sx="78000" sy="78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5BCBD365-0E6F-44C1-A1EE-9940D9430325}"/>
                  </a:ext>
                </a:extLst>
              </p:cNvPr>
              <p:cNvSpPr txBox="1"/>
              <p:nvPr/>
            </p:nvSpPr>
            <p:spPr>
              <a:xfrm>
                <a:off x="6508854" y="3861999"/>
                <a:ext cx="16180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O</a:t>
                </a:r>
                <a:endParaRPr lang="zh-CN" altLang="en-US" sz="1000" dirty="0"/>
              </a:p>
            </p:txBody>
          </p:sp>
        </p:grp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1BCD8D15-B03C-40E7-9806-2A08DB3F2634}"/>
              </a:ext>
            </a:extLst>
          </p:cNvPr>
          <p:cNvGrpSpPr/>
          <p:nvPr/>
        </p:nvGrpSpPr>
        <p:grpSpPr>
          <a:xfrm>
            <a:off x="6963732" y="1726776"/>
            <a:ext cx="1404000" cy="3038401"/>
            <a:chOff x="5394000" y="1909799"/>
            <a:chExt cx="1404000" cy="3038401"/>
          </a:xfrm>
        </p:grpSpPr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D0A5E8E5-9631-43A7-B43D-2985E9D070CB}"/>
                </a:ext>
              </a:extLst>
            </p:cNvPr>
            <p:cNvSpPr/>
            <p:nvPr/>
          </p:nvSpPr>
          <p:spPr>
            <a:xfrm>
              <a:off x="5394000" y="1909800"/>
              <a:ext cx="1404000" cy="3038400"/>
            </a:xfrm>
            <a:prstGeom prst="rect">
              <a:avLst/>
            </a:prstGeom>
            <a:solidFill>
              <a:srgbClr val="F2F2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5F7A0911-439D-4E33-A1BD-31A549AA0F45}"/>
                </a:ext>
              </a:extLst>
            </p:cNvPr>
            <p:cNvSpPr/>
            <p:nvPr/>
          </p:nvSpPr>
          <p:spPr>
            <a:xfrm>
              <a:off x="5394000" y="1909799"/>
              <a:ext cx="1404000" cy="252375"/>
            </a:xfrm>
            <a:prstGeom prst="rect">
              <a:avLst/>
            </a:prstGeom>
            <a:solidFill>
              <a:srgbClr val="A0C8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App</a:t>
              </a:r>
              <a:endParaRPr lang="zh-CN" altLang="en-US" sz="1200" dirty="0"/>
            </a:p>
          </p:txBody>
        </p:sp>
        <p:sp>
          <p:nvSpPr>
            <p:cNvPr id="118" name="矩形: 圆角 117">
              <a:extLst>
                <a:ext uri="{FF2B5EF4-FFF2-40B4-BE49-F238E27FC236}">
                  <a16:creationId xmlns:a16="http://schemas.microsoft.com/office/drawing/2014/main" id="{61C0CCF6-4FAE-4AE3-A5C2-793D6FCD8136}"/>
                </a:ext>
              </a:extLst>
            </p:cNvPr>
            <p:cNvSpPr/>
            <p:nvPr/>
          </p:nvSpPr>
          <p:spPr>
            <a:xfrm>
              <a:off x="5501216" y="2595041"/>
              <a:ext cx="1189567" cy="42121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966F8B0B-ADB7-4AF8-ACED-CAFAAC106264}"/>
                </a:ext>
              </a:extLst>
            </p:cNvPr>
            <p:cNvCxnSpPr>
              <a:cxnSpLocks/>
              <a:stCxn id="118" idx="1"/>
              <a:endCxn id="118" idx="3"/>
            </p:cNvCxnSpPr>
            <p:nvPr/>
          </p:nvCxnSpPr>
          <p:spPr>
            <a:xfrm>
              <a:off x="5501216" y="2805650"/>
              <a:ext cx="1189567" cy="0"/>
            </a:xfrm>
            <a:prstGeom prst="line">
              <a:avLst/>
            </a:prstGeom>
            <a:ln>
              <a:solidFill>
                <a:srgbClr val="DDDD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DDBE8676-517D-40AF-902B-CB09B50B4FCB}"/>
                </a:ext>
              </a:extLst>
            </p:cNvPr>
            <p:cNvSpPr txBox="1"/>
            <p:nvPr/>
          </p:nvSpPr>
          <p:spPr>
            <a:xfrm>
              <a:off x="5501217" y="2595041"/>
              <a:ext cx="12424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/>
                <a:t>Username</a:t>
              </a:r>
              <a:endParaRPr lang="zh-CN" altLang="en-US" sz="800" dirty="0"/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3118AAEC-9191-4E5C-A8BA-71CF91843A34}"/>
                </a:ext>
              </a:extLst>
            </p:cNvPr>
            <p:cNvSpPr txBox="1"/>
            <p:nvPr/>
          </p:nvSpPr>
          <p:spPr>
            <a:xfrm>
              <a:off x="5501216" y="2805650"/>
              <a:ext cx="12424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solidFill>
                    <a:srgbClr val="CACACB"/>
                  </a:solidFill>
                </a:rPr>
                <a:t>Password</a:t>
              </a:r>
              <a:endParaRPr lang="zh-CN" altLang="en-US" sz="800" dirty="0">
                <a:solidFill>
                  <a:srgbClr val="CACACB"/>
                </a:solidFill>
              </a:endParaRPr>
            </a:p>
          </p:txBody>
        </p:sp>
        <p:sp>
          <p:nvSpPr>
            <p:cNvPr id="122" name="矩形: 圆角 121">
              <a:extLst>
                <a:ext uri="{FF2B5EF4-FFF2-40B4-BE49-F238E27FC236}">
                  <a16:creationId xmlns:a16="http://schemas.microsoft.com/office/drawing/2014/main" id="{BE6BA4B2-61D0-4AA8-A7A9-8F0D34CB9404}"/>
                </a:ext>
              </a:extLst>
            </p:cNvPr>
            <p:cNvSpPr/>
            <p:nvPr/>
          </p:nvSpPr>
          <p:spPr>
            <a:xfrm>
              <a:off x="5501215" y="3147939"/>
              <a:ext cx="1189568" cy="19208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>
                  <a:solidFill>
                    <a:schemeClr val="accent5"/>
                  </a:solidFill>
                </a:rPr>
                <a:t>Login</a:t>
              </a:r>
              <a:endParaRPr lang="zh-CN" altLang="en-US" sz="800" dirty="0">
                <a:solidFill>
                  <a:schemeClr val="accent5"/>
                </a:solidFill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5292457C-7786-4AA7-9FFD-C7887848AEE0}"/>
                </a:ext>
              </a:extLst>
            </p:cNvPr>
            <p:cNvSpPr txBox="1"/>
            <p:nvPr/>
          </p:nvSpPr>
          <p:spPr>
            <a:xfrm>
              <a:off x="5407024" y="2285688"/>
              <a:ext cx="6889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Login</a:t>
              </a:r>
              <a:endParaRPr lang="zh-CN" altLang="en-US" sz="1050" dirty="0"/>
            </a:p>
          </p:txBody>
        </p:sp>
      </p:grpSp>
      <p:grpSp>
        <p:nvGrpSpPr>
          <p:cNvPr id="210" name="组合 209">
            <a:extLst>
              <a:ext uri="{FF2B5EF4-FFF2-40B4-BE49-F238E27FC236}">
                <a16:creationId xmlns:a16="http://schemas.microsoft.com/office/drawing/2014/main" id="{DBC40746-55A1-4483-B7DB-C8661C3BE5CB}"/>
              </a:ext>
            </a:extLst>
          </p:cNvPr>
          <p:cNvGrpSpPr/>
          <p:nvPr/>
        </p:nvGrpSpPr>
        <p:grpSpPr>
          <a:xfrm>
            <a:off x="1915757" y="1389210"/>
            <a:ext cx="3359201" cy="3326127"/>
            <a:chOff x="3560249" y="1829524"/>
            <a:chExt cx="3359201" cy="3326127"/>
          </a:xfrm>
        </p:grpSpPr>
        <p:sp>
          <p:nvSpPr>
            <p:cNvPr id="211" name="矩形: 圆角 210">
              <a:extLst>
                <a:ext uri="{FF2B5EF4-FFF2-40B4-BE49-F238E27FC236}">
                  <a16:creationId xmlns:a16="http://schemas.microsoft.com/office/drawing/2014/main" id="{838CDAA5-9999-4151-B5A5-4F3F6035B474}"/>
                </a:ext>
              </a:extLst>
            </p:cNvPr>
            <p:cNvSpPr/>
            <p:nvPr/>
          </p:nvSpPr>
          <p:spPr>
            <a:xfrm>
              <a:off x="3560249" y="1829524"/>
              <a:ext cx="3359201" cy="3326127"/>
            </a:xfrm>
            <a:prstGeom prst="roundRect">
              <a:avLst>
                <a:gd name="adj" fmla="val 3810"/>
              </a:avLst>
            </a:prstGeom>
            <a:solidFill>
              <a:schemeClr val="tx1">
                <a:lumMod val="65000"/>
                <a:lumOff val="35000"/>
                <a:alpha val="68000"/>
              </a:schemeClr>
            </a:solidFill>
            <a:ln>
              <a:noFill/>
            </a:ln>
            <a:effectLst>
              <a:outerShdw blurRad="279400" dir="8100000" sx="103000" sy="103000" algn="tr" rotWithShape="0">
                <a:prstClr val="black">
                  <a:alpha val="40000"/>
                </a:prst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12" name="组合 211">
              <a:extLst>
                <a:ext uri="{FF2B5EF4-FFF2-40B4-BE49-F238E27FC236}">
                  <a16:creationId xmlns:a16="http://schemas.microsoft.com/office/drawing/2014/main" id="{347D5B69-A1B4-4FC3-9D61-4040B0B8B032}"/>
                </a:ext>
              </a:extLst>
            </p:cNvPr>
            <p:cNvGrpSpPr/>
            <p:nvPr/>
          </p:nvGrpSpPr>
          <p:grpSpPr>
            <a:xfrm>
              <a:off x="5407280" y="2254372"/>
              <a:ext cx="1403409" cy="2142550"/>
              <a:chOff x="5394000" y="2805650"/>
              <a:chExt cx="1403409" cy="2142550"/>
            </a:xfrm>
            <a:scene3d>
              <a:camera prst="isometricTopUp"/>
              <a:lightRig rig="threePt" dir="t"/>
            </a:scene3d>
          </p:grpSpPr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2FFD7D62-075F-40FF-83B2-A879E55CB526}"/>
                  </a:ext>
                </a:extLst>
              </p:cNvPr>
              <p:cNvSpPr txBox="1"/>
              <p:nvPr/>
            </p:nvSpPr>
            <p:spPr>
              <a:xfrm>
                <a:off x="5501215" y="2805650"/>
                <a:ext cx="122009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/>
                  <a:t>*****o</a:t>
                </a:r>
                <a:endParaRPr lang="zh-CN" altLang="en-US" sz="800" dirty="0"/>
              </a:p>
            </p:txBody>
          </p:sp>
          <p:grpSp>
            <p:nvGrpSpPr>
              <p:cNvPr id="214" name="组合 213">
                <a:extLst>
                  <a:ext uri="{FF2B5EF4-FFF2-40B4-BE49-F238E27FC236}">
                    <a16:creationId xmlns:a16="http://schemas.microsoft.com/office/drawing/2014/main" id="{B94BBFA1-F1A1-44C1-82D0-D92F9687ED5B}"/>
                  </a:ext>
                </a:extLst>
              </p:cNvPr>
              <p:cNvGrpSpPr/>
              <p:nvPr/>
            </p:nvGrpSpPr>
            <p:grpSpPr>
              <a:xfrm>
                <a:off x="5394000" y="3961347"/>
                <a:ext cx="1403409" cy="986853"/>
                <a:chOff x="7282658" y="4116917"/>
                <a:chExt cx="1403409" cy="986853"/>
              </a:xfrm>
            </p:grpSpPr>
            <p:sp>
              <p:nvSpPr>
                <p:cNvPr id="218" name="矩形 217">
                  <a:extLst>
                    <a:ext uri="{FF2B5EF4-FFF2-40B4-BE49-F238E27FC236}">
                      <a16:creationId xmlns:a16="http://schemas.microsoft.com/office/drawing/2014/main" id="{3F506BD6-ECF6-419B-B458-98A25F86CFFC}"/>
                    </a:ext>
                  </a:extLst>
                </p:cNvPr>
                <p:cNvSpPr/>
                <p:nvPr/>
              </p:nvSpPr>
              <p:spPr>
                <a:xfrm>
                  <a:off x="7282658" y="4116917"/>
                  <a:ext cx="1403409" cy="986853"/>
                </a:xfrm>
                <a:prstGeom prst="rect">
                  <a:avLst/>
                </a:prstGeom>
                <a:solidFill>
                  <a:srgbClr val="D7D7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9" name="矩形: 圆角 218">
                  <a:extLst>
                    <a:ext uri="{FF2B5EF4-FFF2-40B4-BE49-F238E27FC236}">
                      <a16:creationId xmlns:a16="http://schemas.microsoft.com/office/drawing/2014/main" id="{E6564EE7-EABF-4EF8-9841-00CD622ADCBA}"/>
                    </a:ext>
                  </a:extLst>
                </p:cNvPr>
                <p:cNvSpPr/>
                <p:nvPr/>
              </p:nvSpPr>
              <p:spPr>
                <a:xfrm>
                  <a:off x="7367207" y="4443152"/>
                  <a:ext cx="114141" cy="16236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5400000" sx="78000" sy="78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 dirty="0">
                      <a:solidFill>
                        <a:schemeClr val="tx1"/>
                      </a:solidFill>
                    </a:rPr>
                    <a:t>A</a:t>
                  </a:r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0" name="矩形: 圆角 219">
                  <a:extLst>
                    <a:ext uri="{FF2B5EF4-FFF2-40B4-BE49-F238E27FC236}">
                      <a16:creationId xmlns:a16="http://schemas.microsoft.com/office/drawing/2014/main" id="{2F4D708F-01F0-46BA-90E2-C810488576C9}"/>
                    </a:ext>
                  </a:extLst>
                </p:cNvPr>
                <p:cNvSpPr/>
                <p:nvPr/>
              </p:nvSpPr>
              <p:spPr>
                <a:xfrm>
                  <a:off x="7508284" y="4443152"/>
                  <a:ext cx="114141" cy="16236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5400000" sx="78000" sy="78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 dirty="0">
                      <a:solidFill>
                        <a:schemeClr val="tx1"/>
                      </a:solidFill>
                    </a:rPr>
                    <a:t>S</a:t>
                  </a:r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1" name="矩形: 圆角 220">
                  <a:extLst>
                    <a:ext uri="{FF2B5EF4-FFF2-40B4-BE49-F238E27FC236}">
                      <a16:creationId xmlns:a16="http://schemas.microsoft.com/office/drawing/2014/main" id="{8EA44122-8C72-4EA6-9EDD-15108DBA50C8}"/>
                    </a:ext>
                  </a:extLst>
                </p:cNvPr>
                <p:cNvSpPr/>
                <p:nvPr/>
              </p:nvSpPr>
              <p:spPr>
                <a:xfrm>
                  <a:off x="7649361" y="4443151"/>
                  <a:ext cx="114141" cy="16236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5400000" sx="78000" sy="78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 dirty="0">
                      <a:solidFill>
                        <a:schemeClr val="tx1"/>
                      </a:solidFill>
                    </a:rPr>
                    <a:t>D</a:t>
                  </a:r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2" name="矩形: 圆角 221">
                  <a:extLst>
                    <a:ext uri="{FF2B5EF4-FFF2-40B4-BE49-F238E27FC236}">
                      <a16:creationId xmlns:a16="http://schemas.microsoft.com/office/drawing/2014/main" id="{56CD46C5-D8DB-4EE7-8B1A-8C0FD0281A2F}"/>
                    </a:ext>
                  </a:extLst>
                </p:cNvPr>
                <p:cNvSpPr/>
                <p:nvPr/>
              </p:nvSpPr>
              <p:spPr>
                <a:xfrm>
                  <a:off x="7790438" y="4443152"/>
                  <a:ext cx="114141" cy="16236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5400000" sx="78000" sy="78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 dirty="0">
                      <a:solidFill>
                        <a:schemeClr val="tx1"/>
                      </a:solidFill>
                    </a:rPr>
                    <a:t>F</a:t>
                  </a:r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3" name="矩形: 圆角 222">
                  <a:extLst>
                    <a:ext uri="{FF2B5EF4-FFF2-40B4-BE49-F238E27FC236}">
                      <a16:creationId xmlns:a16="http://schemas.microsoft.com/office/drawing/2014/main" id="{69C73B49-E233-4B80-9204-471C48317E1C}"/>
                    </a:ext>
                  </a:extLst>
                </p:cNvPr>
                <p:cNvSpPr/>
                <p:nvPr/>
              </p:nvSpPr>
              <p:spPr>
                <a:xfrm>
                  <a:off x="7931515" y="4443152"/>
                  <a:ext cx="114141" cy="16236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5400000" sx="78000" sy="78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 dirty="0">
                      <a:solidFill>
                        <a:schemeClr val="tx1"/>
                      </a:solidFill>
                    </a:rPr>
                    <a:t>G</a:t>
                  </a:r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4" name="矩形: 圆角 223">
                  <a:extLst>
                    <a:ext uri="{FF2B5EF4-FFF2-40B4-BE49-F238E27FC236}">
                      <a16:creationId xmlns:a16="http://schemas.microsoft.com/office/drawing/2014/main" id="{EF4E4657-694A-4A48-8FD2-EE38F835AE43}"/>
                    </a:ext>
                  </a:extLst>
                </p:cNvPr>
                <p:cNvSpPr/>
                <p:nvPr/>
              </p:nvSpPr>
              <p:spPr>
                <a:xfrm>
                  <a:off x="8072592" y="4443151"/>
                  <a:ext cx="114141" cy="16236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5400000" sx="78000" sy="78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 dirty="0">
                      <a:solidFill>
                        <a:schemeClr val="tx1"/>
                      </a:solidFill>
                    </a:rPr>
                    <a:t>H</a:t>
                  </a:r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5" name="矩形: 圆角 224">
                  <a:extLst>
                    <a:ext uri="{FF2B5EF4-FFF2-40B4-BE49-F238E27FC236}">
                      <a16:creationId xmlns:a16="http://schemas.microsoft.com/office/drawing/2014/main" id="{CBC49E40-9DDF-4813-9F55-90CEFCF21C42}"/>
                    </a:ext>
                  </a:extLst>
                </p:cNvPr>
                <p:cNvSpPr/>
                <p:nvPr/>
              </p:nvSpPr>
              <p:spPr>
                <a:xfrm>
                  <a:off x="8213669" y="4443151"/>
                  <a:ext cx="114141" cy="16236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5400000" sx="78000" sy="78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 dirty="0">
                      <a:solidFill>
                        <a:schemeClr val="tx1"/>
                      </a:solidFill>
                    </a:rPr>
                    <a:t>J</a:t>
                  </a:r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6" name="矩形: 圆角 225">
                  <a:extLst>
                    <a:ext uri="{FF2B5EF4-FFF2-40B4-BE49-F238E27FC236}">
                      <a16:creationId xmlns:a16="http://schemas.microsoft.com/office/drawing/2014/main" id="{FC9CCD9A-6615-4938-93F4-284A9CBA1907}"/>
                    </a:ext>
                  </a:extLst>
                </p:cNvPr>
                <p:cNvSpPr/>
                <p:nvPr/>
              </p:nvSpPr>
              <p:spPr>
                <a:xfrm>
                  <a:off x="8354746" y="4443151"/>
                  <a:ext cx="114141" cy="16236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5400000" sx="78000" sy="78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 dirty="0">
                      <a:solidFill>
                        <a:schemeClr val="tx1"/>
                      </a:solidFill>
                    </a:rPr>
                    <a:t>K</a:t>
                  </a:r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7" name="矩形: 圆角 226">
                  <a:extLst>
                    <a:ext uri="{FF2B5EF4-FFF2-40B4-BE49-F238E27FC236}">
                      <a16:creationId xmlns:a16="http://schemas.microsoft.com/office/drawing/2014/main" id="{082359A5-C7A0-434B-9362-6A5B5CDD7A6B}"/>
                    </a:ext>
                  </a:extLst>
                </p:cNvPr>
                <p:cNvSpPr/>
                <p:nvPr/>
              </p:nvSpPr>
              <p:spPr>
                <a:xfrm>
                  <a:off x="8495823" y="4443150"/>
                  <a:ext cx="114141" cy="16236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5400000" sx="78000" sy="78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 dirty="0">
                      <a:solidFill>
                        <a:schemeClr val="tx1"/>
                      </a:solidFill>
                    </a:rPr>
                    <a:t>L</a:t>
                  </a:r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8" name="矩形: 圆角 227">
                  <a:extLst>
                    <a:ext uri="{FF2B5EF4-FFF2-40B4-BE49-F238E27FC236}">
                      <a16:creationId xmlns:a16="http://schemas.microsoft.com/office/drawing/2014/main" id="{46678147-DF4E-4523-BDF0-B0B2B67244CC}"/>
                    </a:ext>
                  </a:extLst>
                </p:cNvPr>
                <p:cNvSpPr/>
                <p:nvPr/>
              </p:nvSpPr>
              <p:spPr>
                <a:xfrm>
                  <a:off x="7508284" y="4635240"/>
                  <a:ext cx="114141" cy="16236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5400000" sx="78000" sy="78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 dirty="0">
                      <a:solidFill>
                        <a:schemeClr val="tx1"/>
                      </a:solidFill>
                    </a:rPr>
                    <a:t>Z</a:t>
                  </a:r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9" name="矩形: 圆角 228">
                  <a:extLst>
                    <a:ext uri="{FF2B5EF4-FFF2-40B4-BE49-F238E27FC236}">
                      <a16:creationId xmlns:a16="http://schemas.microsoft.com/office/drawing/2014/main" id="{7EB335E0-31EF-4B1E-BE73-4073607FA9E8}"/>
                    </a:ext>
                  </a:extLst>
                </p:cNvPr>
                <p:cNvSpPr/>
                <p:nvPr/>
              </p:nvSpPr>
              <p:spPr>
                <a:xfrm>
                  <a:off x="7649361" y="4635239"/>
                  <a:ext cx="114141" cy="16236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5400000" sx="78000" sy="78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 dirty="0">
                      <a:solidFill>
                        <a:schemeClr val="tx1"/>
                      </a:solidFill>
                    </a:rPr>
                    <a:t>X</a:t>
                  </a:r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0" name="矩形: 圆角 229">
                  <a:extLst>
                    <a:ext uri="{FF2B5EF4-FFF2-40B4-BE49-F238E27FC236}">
                      <a16:creationId xmlns:a16="http://schemas.microsoft.com/office/drawing/2014/main" id="{C8ABB963-729D-4CC5-A88F-FAEDE2F1AD07}"/>
                    </a:ext>
                  </a:extLst>
                </p:cNvPr>
                <p:cNvSpPr/>
                <p:nvPr/>
              </p:nvSpPr>
              <p:spPr>
                <a:xfrm>
                  <a:off x="7790438" y="4635240"/>
                  <a:ext cx="114141" cy="16236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5400000" sx="78000" sy="78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 dirty="0">
                      <a:solidFill>
                        <a:schemeClr val="tx1"/>
                      </a:solidFill>
                    </a:rPr>
                    <a:t>C</a:t>
                  </a:r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1" name="矩形: 圆角 230">
                  <a:extLst>
                    <a:ext uri="{FF2B5EF4-FFF2-40B4-BE49-F238E27FC236}">
                      <a16:creationId xmlns:a16="http://schemas.microsoft.com/office/drawing/2014/main" id="{566AAA5A-2B33-464A-A1A4-03F275F11D35}"/>
                    </a:ext>
                  </a:extLst>
                </p:cNvPr>
                <p:cNvSpPr/>
                <p:nvPr/>
              </p:nvSpPr>
              <p:spPr>
                <a:xfrm>
                  <a:off x="7931515" y="4635240"/>
                  <a:ext cx="114141" cy="16236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5400000" sx="78000" sy="78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 dirty="0">
                      <a:solidFill>
                        <a:schemeClr val="tx1"/>
                      </a:solidFill>
                    </a:rPr>
                    <a:t>V</a:t>
                  </a:r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2" name="矩形: 圆角 231">
                  <a:extLst>
                    <a:ext uri="{FF2B5EF4-FFF2-40B4-BE49-F238E27FC236}">
                      <a16:creationId xmlns:a16="http://schemas.microsoft.com/office/drawing/2014/main" id="{AB989FF5-7475-44E7-8D96-D2CE914B498E}"/>
                    </a:ext>
                  </a:extLst>
                </p:cNvPr>
                <p:cNvSpPr/>
                <p:nvPr/>
              </p:nvSpPr>
              <p:spPr>
                <a:xfrm>
                  <a:off x="8072592" y="4635239"/>
                  <a:ext cx="114141" cy="16236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5400000" sx="78000" sy="78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 dirty="0">
                      <a:solidFill>
                        <a:schemeClr val="tx1"/>
                      </a:solidFill>
                    </a:rPr>
                    <a:t>B</a:t>
                  </a:r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3" name="矩形: 圆角 232">
                  <a:extLst>
                    <a:ext uri="{FF2B5EF4-FFF2-40B4-BE49-F238E27FC236}">
                      <a16:creationId xmlns:a16="http://schemas.microsoft.com/office/drawing/2014/main" id="{2055B30A-C18F-40C6-AC73-27AB06DA0326}"/>
                    </a:ext>
                  </a:extLst>
                </p:cNvPr>
                <p:cNvSpPr/>
                <p:nvPr/>
              </p:nvSpPr>
              <p:spPr>
                <a:xfrm>
                  <a:off x="8213669" y="4635239"/>
                  <a:ext cx="114141" cy="16236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5400000" sx="78000" sy="78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 dirty="0">
                      <a:solidFill>
                        <a:schemeClr val="tx1"/>
                      </a:solidFill>
                    </a:rPr>
                    <a:t>N</a:t>
                  </a:r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4" name="矩形: 圆角 233">
                  <a:extLst>
                    <a:ext uri="{FF2B5EF4-FFF2-40B4-BE49-F238E27FC236}">
                      <a16:creationId xmlns:a16="http://schemas.microsoft.com/office/drawing/2014/main" id="{43072718-553F-47CF-AC64-2D52E9C67A5A}"/>
                    </a:ext>
                  </a:extLst>
                </p:cNvPr>
                <p:cNvSpPr/>
                <p:nvPr/>
              </p:nvSpPr>
              <p:spPr>
                <a:xfrm>
                  <a:off x="8354746" y="4635239"/>
                  <a:ext cx="114141" cy="16236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5400000" sx="78000" sy="78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 dirty="0">
                      <a:solidFill>
                        <a:schemeClr val="tx1"/>
                      </a:solidFill>
                    </a:rPr>
                    <a:t>M</a:t>
                  </a:r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5" name="矩形: 圆角 234">
                  <a:extLst>
                    <a:ext uri="{FF2B5EF4-FFF2-40B4-BE49-F238E27FC236}">
                      <a16:creationId xmlns:a16="http://schemas.microsoft.com/office/drawing/2014/main" id="{BAF9B386-160C-4C46-A50A-D9100E92D953}"/>
                    </a:ext>
                  </a:extLst>
                </p:cNvPr>
                <p:cNvSpPr/>
                <p:nvPr/>
              </p:nvSpPr>
              <p:spPr>
                <a:xfrm>
                  <a:off x="7433805" y="4251063"/>
                  <a:ext cx="114141" cy="16236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5400000" sx="78000" sy="78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 dirty="0">
                      <a:solidFill>
                        <a:schemeClr val="tx1"/>
                      </a:solidFill>
                    </a:rPr>
                    <a:t>W</a:t>
                  </a:r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6" name="矩形: 圆角 235">
                  <a:extLst>
                    <a:ext uri="{FF2B5EF4-FFF2-40B4-BE49-F238E27FC236}">
                      <a16:creationId xmlns:a16="http://schemas.microsoft.com/office/drawing/2014/main" id="{A0F24C8E-C8A6-4790-98CD-1E94A772F91B}"/>
                    </a:ext>
                  </a:extLst>
                </p:cNvPr>
                <p:cNvSpPr/>
                <p:nvPr/>
              </p:nvSpPr>
              <p:spPr>
                <a:xfrm>
                  <a:off x="7574882" y="4251063"/>
                  <a:ext cx="114141" cy="16236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5400000" sx="78000" sy="78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 dirty="0">
                      <a:solidFill>
                        <a:schemeClr val="tx1"/>
                      </a:solidFill>
                    </a:rPr>
                    <a:t>E</a:t>
                  </a:r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7" name="矩形: 圆角 236">
                  <a:extLst>
                    <a:ext uri="{FF2B5EF4-FFF2-40B4-BE49-F238E27FC236}">
                      <a16:creationId xmlns:a16="http://schemas.microsoft.com/office/drawing/2014/main" id="{83770E3E-5763-4D7E-81EB-256632AF6117}"/>
                    </a:ext>
                  </a:extLst>
                </p:cNvPr>
                <p:cNvSpPr/>
                <p:nvPr/>
              </p:nvSpPr>
              <p:spPr>
                <a:xfrm>
                  <a:off x="7715959" y="4251062"/>
                  <a:ext cx="114141" cy="16236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5400000" sx="78000" sy="78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 dirty="0">
                      <a:solidFill>
                        <a:schemeClr val="tx1"/>
                      </a:solidFill>
                    </a:rPr>
                    <a:t>R</a:t>
                  </a:r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8" name="矩形: 圆角 237">
                  <a:extLst>
                    <a:ext uri="{FF2B5EF4-FFF2-40B4-BE49-F238E27FC236}">
                      <a16:creationId xmlns:a16="http://schemas.microsoft.com/office/drawing/2014/main" id="{653A2C74-AC18-4030-856B-511E4EE1370D}"/>
                    </a:ext>
                  </a:extLst>
                </p:cNvPr>
                <p:cNvSpPr/>
                <p:nvPr/>
              </p:nvSpPr>
              <p:spPr>
                <a:xfrm>
                  <a:off x="7857036" y="4251063"/>
                  <a:ext cx="114141" cy="16236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5400000" sx="78000" sy="78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 dirty="0">
                      <a:solidFill>
                        <a:schemeClr val="tx1"/>
                      </a:solidFill>
                    </a:rPr>
                    <a:t>T</a:t>
                  </a:r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9" name="矩形: 圆角 238">
                  <a:extLst>
                    <a:ext uri="{FF2B5EF4-FFF2-40B4-BE49-F238E27FC236}">
                      <a16:creationId xmlns:a16="http://schemas.microsoft.com/office/drawing/2014/main" id="{8AD3B35C-2331-4500-B5DC-AB7D4A6A6CD0}"/>
                    </a:ext>
                  </a:extLst>
                </p:cNvPr>
                <p:cNvSpPr/>
                <p:nvPr/>
              </p:nvSpPr>
              <p:spPr>
                <a:xfrm>
                  <a:off x="7998113" y="4251063"/>
                  <a:ext cx="114141" cy="16236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5400000" sx="78000" sy="78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 dirty="0">
                      <a:solidFill>
                        <a:schemeClr val="tx1"/>
                      </a:solidFill>
                    </a:rPr>
                    <a:t>Y</a:t>
                  </a:r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0" name="矩形: 圆角 239">
                  <a:extLst>
                    <a:ext uri="{FF2B5EF4-FFF2-40B4-BE49-F238E27FC236}">
                      <a16:creationId xmlns:a16="http://schemas.microsoft.com/office/drawing/2014/main" id="{9981DDF8-6319-49A6-AD26-E5BF8DC66395}"/>
                    </a:ext>
                  </a:extLst>
                </p:cNvPr>
                <p:cNvSpPr/>
                <p:nvPr/>
              </p:nvSpPr>
              <p:spPr>
                <a:xfrm>
                  <a:off x="8139190" y="4251062"/>
                  <a:ext cx="114141" cy="16236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5400000" sx="78000" sy="78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 dirty="0">
                      <a:solidFill>
                        <a:schemeClr val="tx1"/>
                      </a:solidFill>
                    </a:rPr>
                    <a:t>U</a:t>
                  </a:r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1" name="矩形: 圆角 240">
                  <a:extLst>
                    <a:ext uri="{FF2B5EF4-FFF2-40B4-BE49-F238E27FC236}">
                      <a16:creationId xmlns:a16="http://schemas.microsoft.com/office/drawing/2014/main" id="{CD8894D3-DE3F-42BD-99FF-55224B175C40}"/>
                    </a:ext>
                  </a:extLst>
                </p:cNvPr>
                <p:cNvSpPr/>
                <p:nvPr/>
              </p:nvSpPr>
              <p:spPr>
                <a:xfrm>
                  <a:off x="8280267" y="4251062"/>
                  <a:ext cx="114141" cy="16236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5400000" sx="78000" sy="78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 dirty="0">
                      <a:solidFill>
                        <a:schemeClr val="tx1"/>
                      </a:solidFill>
                    </a:rPr>
                    <a:t>I</a:t>
                  </a:r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2" name="矩形: 圆角 241">
                  <a:extLst>
                    <a:ext uri="{FF2B5EF4-FFF2-40B4-BE49-F238E27FC236}">
                      <a16:creationId xmlns:a16="http://schemas.microsoft.com/office/drawing/2014/main" id="{CD5AC9F2-F933-4861-8B9C-5AC67A12AD5E}"/>
                    </a:ext>
                  </a:extLst>
                </p:cNvPr>
                <p:cNvSpPr/>
                <p:nvPr/>
              </p:nvSpPr>
              <p:spPr>
                <a:xfrm>
                  <a:off x="8562421" y="4251061"/>
                  <a:ext cx="114141" cy="16236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5400000" sx="78000" sy="78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 dirty="0">
                      <a:solidFill>
                        <a:schemeClr val="tx1"/>
                      </a:solidFill>
                    </a:rPr>
                    <a:t>P</a:t>
                  </a:r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3" name="矩形: 圆角 242">
                  <a:extLst>
                    <a:ext uri="{FF2B5EF4-FFF2-40B4-BE49-F238E27FC236}">
                      <a16:creationId xmlns:a16="http://schemas.microsoft.com/office/drawing/2014/main" id="{A0D4CD0B-EFC5-4D34-BA73-B403FE1236B5}"/>
                    </a:ext>
                  </a:extLst>
                </p:cNvPr>
                <p:cNvSpPr/>
                <p:nvPr/>
              </p:nvSpPr>
              <p:spPr>
                <a:xfrm>
                  <a:off x="7292575" y="4250799"/>
                  <a:ext cx="114141" cy="16236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5400000" sx="78000" sy="78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 dirty="0">
                      <a:solidFill>
                        <a:schemeClr val="tx1"/>
                      </a:solidFill>
                    </a:rPr>
                    <a:t>Q</a:t>
                  </a:r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4" name="矩形: 圆角 243">
                  <a:extLst>
                    <a:ext uri="{FF2B5EF4-FFF2-40B4-BE49-F238E27FC236}">
                      <a16:creationId xmlns:a16="http://schemas.microsoft.com/office/drawing/2014/main" id="{150181C0-8BC0-4840-9BB5-0BD5BE04EF90}"/>
                    </a:ext>
                  </a:extLst>
                </p:cNvPr>
                <p:cNvSpPr/>
                <p:nvPr/>
              </p:nvSpPr>
              <p:spPr>
                <a:xfrm>
                  <a:off x="7292575" y="4635238"/>
                  <a:ext cx="164442" cy="16236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5400000" sx="78000" sy="78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5" name="矩形: 圆角 244">
                  <a:extLst>
                    <a:ext uri="{FF2B5EF4-FFF2-40B4-BE49-F238E27FC236}">
                      <a16:creationId xmlns:a16="http://schemas.microsoft.com/office/drawing/2014/main" id="{F1B07BC5-7072-40B7-AA4B-0A5EDEE26302}"/>
                    </a:ext>
                  </a:extLst>
                </p:cNvPr>
                <p:cNvSpPr/>
                <p:nvPr/>
              </p:nvSpPr>
              <p:spPr>
                <a:xfrm>
                  <a:off x="8512120" y="4635237"/>
                  <a:ext cx="164442" cy="16236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5400000" sx="78000" sy="78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6" name="矩形: 圆角 245">
                  <a:extLst>
                    <a:ext uri="{FF2B5EF4-FFF2-40B4-BE49-F238E27FC236}">
                      <a16:creationId xmlns:a16="http://schemas.microsoft.com/office/drawing/2014/main" id="{761CD2D2-5DFC-413B-B307-DB4635906759}"/>
                    </a:ext>
                  </a:extLst>
                </p:cNvPr>
                <p:cNvSpPr/>
                <p:nvPr/>
              </p:nvSpPr>
              <p:spPr>
                <a:xfrm>
                  <a:off x="7292486" y="4827324"/>
                  <a:ext cx="255459" cy="16236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5400000" sx="78000" sy="78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7" name="矩形: 圆角 246">
                  <a:extLst>
                    <a:ext uri="{FF2B5EF4-FFF2-40B4-BE49-F238E27FC236}">
                      <a16:creationId xmlns:a16="http://schemas.microsoft.com/office/drawing/2014/main" id="{9A5EB83F-389D-4BA8-8008-D737AD23452D}"/>
                    </a:ext>
                  </a:extLst>
                </p:cNvPr>
                <p:cNvSpPr/>
                <p:nvPr/>
              </p:nvSpPr>
              <p:spPr>
                <a:xfrm>
                  <a:off x="7588229" y="4827323"/>
                  <a:ext cx="739581" cy="16236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5400000" sx="78000" sy="78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dirty="0">
                      <a:solidFill>
                        <a:schemeClr val="tx1"/>
                      </a:solidFill>
                    </a:rPr>
                    <a:t>space</a:t>
                  </a:r>
                  <a:endParaRPr lang="zh-CN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8" name="矩形: 圆角 247">
                  <a:extLst>
                    <a:ext uri="{FF2B5EF4-FFF2-40B4-BE49-F238E27FC236}">
                      <a16:creationId xmlns:a16="http://schemas.microsoft.com/office/drawing/2014/main" id="{F1D9A272-E9D0-44A8-8A5F-2411D8328440}"/>
                    </a:ext>
                  </a:extLst>
                </p:cNvPr>
                <p:cNvSpPr/>
                <p:nvPr/>
              </p:nvSpPr>
              <p:spPr>
                <a:xfrm>
                  <a:off x="8354746" y="4827323"/>
                  <a:ext cx="321816" cy="16236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5400000" sx="78000" sy="78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15" name="组合 214">
                <a:extLst>
                  <a:ext uri="{FF2B5EF4-FFF2-40B4-BE49-F238E27FC236}">
                    <a16:creationId xmlns:a16="http://schemas.microsoft.com/office/drawing/2014/main" id="{DA35D907-AA53-4190-8306-5773D1CF0AE1}"/>
                  </a:ext>
                </a:extLst>
              </p:cNvPr>
              <p:cNvGrpSpPr/>
              <p:nvPr/>
            </p:nvGrpSpPr>
            <p:grpSpPr>
              <a:xfrm>
                <a:off x="6508854" y="3861998"/>
                <a:ext cx="161803" cy="395858"/>
                <a:chOff x="6508854" y="3861998"/>
                <a:chExt cx="161803" cy="395858"/>
              </a:xfrm>
            </p:grpSpPr>
            <p:sp>
              <p:nvSpPr>
                <p:cNvPr id="216" name="任意多边形: 形状 215">
                  <a:extLst>
                    <a:ext uri="{FF2B5EF4-FFF2-40B4-BE49-F238E27FC236}">
                      <a16:creationId xmlns:a16="http://schemas.microsoft.com/office/drawing/2014/main" id="{1FAA2790-4117-4D10-BB57-ECE4B4E0B5E4}"/>
                    </a:ext>
                  </a:extLst>
                </p:cNvPr>
                <p:cNvSpPr/>
                <p:nvPr/>
              </p:nvSpPr>
              <p:spPr>
                <a:xfrm>
                  <a:off x="6508854" y="3861998"/>
                  <a:ext cx="161803" cy="395858"/>
                </a:xfrm>
                <a:custGeom>
                  <a:avLst/>
                  <a:gdLst>
                    <a:gd name="connsiteX0" fmla="*/ 26969 w 161803"/>
                    <a:gd name="connsiteY0" fmla="*/ 0 h 395858"/>
                    <a:gd name="connsiteX1" fmla="*/ 134835 w 161803"/>
                    <a:gd name="connsiteY1" fmla="*/ 0 h 395858"/>
                    <a:gd name="connsiteX2" fmla="*/ 161803 w 161803"/>
                    <a:gd name="connsiteY2" fmla="*/ 26968 h 395858"/>
                    <a:gd name="connsiteX3" fmla="*/ 161803 w 161803"/>
                    <a:gd name="connsiteY3" fmla="*/ 171727 h 395858"/>
                    <a:gd name="connsiteX4" fmla="*/ 161802 w 161803"/>
                    <a:gd name="connsiteY4" fmla="*/ 171730 h 395858"/>
                    <a:gd name="connsiteX5" fmla="*/ 161802 w 161803"/>
                    <a:gd name="connsiteY5" fmla="*/ 221034 h 395858"/>
                    <a:gd name="connsiteX6" fmla="*/ 135731 w 161803"/>
                    <a:gd name="connsiteY6" fmla="*/ 247105 h 395858"/>
                    <a:gd name="connsiteX7" fmla="*/ 137973 w 161803"/>
                    <a:gd name="connsiteY7" fmla="*/ 252517 h 395858"/>
                    <a:gd name="connsiteX8" fmla="*/ 137973 w 161803"/>
                    <a:gd name="connsiteY8" fmla="*/ 376834 h 395858"/>
                    <a:gd name="connsiteX9" fmla="*/ 118949 w 161803"/>
                    <a:gd name="connsiteY9" fmla="*/ 395858 h 395858"/>
                    <a:gd name="connsiteX10" fmla="*/ 42856 w 161803"/>
                    <a:gd name="connsiteY10" fmla="*/ 395858 h 395858"/>
                    <a:gd name="connsiteX11" fmla="*/ 23832 w 161803"/>
                    <a:gd name="connsiteY11" fmla="*/ 376834 h 395858"/>
                    <a:gd name="connsiteX12" fmla="*/ 23832 w 161803"/>
                    <a:gd name="connsiteY12" fmla="*/ 252517 h 395858"/>
                    <a:gd name="connsiteX13" fmla="*/ 26073 w 161803"/>
                    <a:gd name="connsiteY13" fmla="*/ 247107 h 395858"/>
                    <a:gd name="connsiteX14" fmla="*/ 0 w 161803"/>
                    <a:gd name="connsiteY14" fmla="*/ 221034 h 395858"/>
                    <a:gd name="connsiteX15" fmla="*/ 0 w 161803"/>
                    <a:gd name="connsiteY15" fmla="*/ 155928 h 395858"/>
                    <a:gd name="connsiteX16" fmla="*/ 1 w 161803"/>
                    <a:gd name="connsiteY16" fmla="*/ 155927 h 395858"/>
                    <a:gd name="connsiteX17" fmla="*/ 1 w 161803"/>
                    <a:gd name="connsiteY17" fmla="*/ 26968 h 395858"/>
                    <a:gd name="connsiteX18" fmla="*/ 26969 w 161803"/>
                    <a:gd name="connsiteY18" fmla="*/ 0 h 3958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61803" h="395858">
                      <a:moveTo>
                        <a:pt x="26969" y="0"/>
                      </a:moveTo>
                      <a:lnTo>
                        <a:pt x="134835" y="0"/>
                      </a:lnTo>
                      <a:cubicBezTo>
                        <a:pt x="149729" y="0"/>
                        <a:pt x="161803" y="12074"/>
                        <a:pt x="161803" y="26968"/>
                      </a:cubicBezTo>
                      <a:lnTo>
                        <a:pt x="161803" y="171727"/>
                      </a:lnTo>
                      <a:lnTo>
                        <a:pt x="161802" y="171730"/>
                      </a:lnTo>
                      <a:lnTo>
                        <a:pt x="161802" y="221034"/>
                      </a:lnTo>
                      <a:lnTo>
                        <a:pt x="135731" y="247105"/>
                      </a:lnTo>
                      <a:lnTo>
                        <a:pt x="137973" y="252517"/>
                      </a:lnTo>
                      <a:lnTo>
                        <a:pt x="137973" y="376834"/>
                      </a:lnTo>
                      <a:cubicBezTo>
                        <a:pt x="137973" y="387341"/>
                        <a:pt x="129456" y="395858"/>
                        <a:pt x="118949" y="395858"/>
                      </a:cubicBezTo>
                      <a:lnTo>
                        <a:pt x="42856" y="395858"/>
                      </a:lnTo>
                      <a:cubicBezTo>
                        <a:pt x="32349" y="395858"/>
                        <a:pt x="23832" y="387341"/>
                        <a:pt x="23832" y="376834"/>
                      </a:cubicBezTo>
                      <a:lnTo>
                        <a:pt x="23832" y="252517"/>
                      </a:lnTo>
                      <a:lnTo>
                        <a:pt x="26073" y="247107"/>
                      </a:lnTo>
                      <a:lnTo>
                        <a:pt x="0" y="221034"/>
                      </a:lnTo>
                      <a:lnTo>
                        <a:pt x="0" y="155928"/>
                      </a:lnTo>
                      <a:lnTo>
                        <a:pt x="1" y="155927"/>
                      </a:lnTo>
                      <a:lnTo>
                        <a:pt x="1" y="26968"/>
                      </a:lnTo>
                      <a:cubicBezTo>
                        <a:pt x="1" y="12074"/>
                        <a:pt x="12075" y="0"/>
                        <a:pt x="26969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5400000" sx="78000" sy="78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7" name="文本框 216">
                  <a:extLst>
                    <a:ext uri="{FF2B5EF4-FFF2-40B4-BE49-F238E27FC236}">
                      <a16:creationId xmlns:a16="http://schemas.microsoft.com/office/drawing/2014/main" id="{09527495-85A8-4758-B3C1-B5EC751A796F}"/>
                    </a:ext>
                  </a:extLst>
                </p:cNvPr>
                <p:cNvSpPr txBox="1"/>
                <p:nvPr/>
              </p:nvSpPr>
              <p:spPr>
                <a:xfrm>
                  <a:off x="6508854" y="3861999"/>
                  <a:ext cx="16180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 dirty="0">
                      <a:solidFill>
                        <a:schemeClr val="tx1"/>
                      </a:solidFill>
                    </a:rPr>
                    <a:t>O</a:t>
                  </a:r>
                  <a:endParaRPr lang="zh-CN" altLang="en-US" sz="1000" dirty="0"/>
                </a:p>
              </p:txBody>
            </p:sp>
          </p:grpSp>
        </p:grpSp>
      </p:grpSp>
      <p:sp>
        <p:nvSpPr>
          <p:cNvPr id="260" name="文本框 259">
            <a:extLst>
              <a:ext uri="{FF2B5EF4-FFF2-40B4-BE49-F238E27FC236}">
                <a16:creationId xmlns:a16="http://schemas.microsoft.com/office/drawing/2014/main" id="{AFCAC73C-202E-4300-B715-6CB927636F45}"/>
              </a:ext>
            </a:extLst>
          </p:cNvPr>
          <p:cNvSpPr txBox="1"/>
          <p:nvPr/>
        </p:nvSpPr>
        <p:spPr>
          <a:xfrm>
            <a:off x="9889266" y="4903242"/>
            <a:ext cx="1692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Image on trusted screen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5370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BF6AD8D-851C-4B3F-A29F-77DFC3D6F647}"/>
              </a:ext>
            </a:extLst>
          </p:cNvPr>
          <p:cNvSpPr txBox="1"/>
          <p:nvPr/>
        </p:nvSpPr>
        <p:spPr>
          <a:xfrm>
            <a:off x="1083733" y="338667"/>
            <a:ext cx="394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Insensitive layer</a:t>
            </a:r>
            <a:endParaRPr lang="zh-CN" altLang="en-US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F0117A3-52BE-4C2A-AB0A-25765EB08E26}"/>
              </a:ext>
            </a:extLst>
          </p:cNvPr>
          <p:cNvGrpSpPr/>
          <p:nvPr/>
        </p:nvGrpSpPr>
        <p:grpSpPr>
          <a:xfrm>
            <a:off x="5394000" y="1909799"/>
            <a:ext cx="1404000" cy="3038401"/>
            <a:chOff x="5394000" y="1909799"/>
            <a:chExt cx="1404000" cy="3038401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A5CF89FB-EA89-4C4D-9309-F2C45CD3B645}"/>
                </a:ext>
              </a:extLst>
            </p:cNvPr>
            <p:cNvSpPr/>
            <p:nvPr/>
          </p:nvSpPr>
          <p:spPr>
            <a:xfrm>
              <a:off x="5394000" y="1909800"/>
              <a:ext cx="1404000" cy="3038400"/>
            </a:xfrm>
            <a:prstGeom prst="rect">
              <a:avLst/>
            </a:prstGeom>
            <a:solidFill>
              <a:srgbClr val="F2F2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A7C1BBC-5016-45CF-8FDE-361948FFE498}"/>
                </a:ext>
              </a:extLst>
            </p:cNvPr>
            <p:cNvSpPr/>
            <p:nvPr/>
          </p:nvSpPr>
          <p:spPr>
            <a:xfrm>
              <a:off x="5394000" y="1909799"/>
              <a:ext cx="1404000" cy="2523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App</a:t>
              </a:r>
              <a:endParaRPr lang="zh-CN" altLang="en-US" sz="1200" dirty="0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4728E9C8-B33B-460B-A48A-90151F8990DC}"/>
                </a:ext>
              </a:extLst>
            </p:cNvPr>
            <p:cNvSpPr/>
            <p:nvPr/>
          </p:nvSpPr>
          <p:spPr>
            <a:xfrm>
              <a:off x="5501216" y="2595041"/>
              <a:ext cx="1189567" cy="42121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7261CFDB-698C-4DB3-B5D1-240305ACE662}"/>
                </a:ext>
              </a:extLst>
            </p:cNvPr>
            <p:cNvCxnSpPr>
              <a:cxnSpLocks/>
              <a:stCxn id="6" idx="1"/>
              <a:endCxn id="6" idx="3"/>
            </p:cNvCxnSpPr>
            <p:nvPr/>
          </p:nvCxnSpPr>
          <p:spPr>
            <a:xfrm>
              <a:off x="5501216" y="2805650"/>
              <a:ext cx="1189567" cy="0"/>
            </a:xfrm>
            <a:prstGeom prst="line">
              <a:avLst/>
            </a:prstGeom>
            <a:ln>
              <a:solidFill>
                <a:srgbClr val="DDDD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C601C39-69B3-4A81-AEE4-F2BEFB1DEBA5}"/>
                </a:ext>
              </a:extLst>
            </p:cNvPr>
            <p:cNvSpPr txBox="1"/>
            <p:nvPr/>
          </p:nvSpPr>
          <p:spPr>
            <a:xfrm>
              <a:off x="5501217" y="2595041"/>
              <a:ext cx="12424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/>
                <a:t>UsernameEntered</a:t>
              </a:r>
              <a:endParaRPr lang="zh-CN" altLang="en-US" sz="800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B914EB5-E025-4591-B251-65534CD2FAA7}"/>
                </a:ext>
              </a:extLst>
            </p:cNvPr>
            <p:cNvSpPr txBox="1"/>
            <p:nvPr/>
          </p:nvSpPr>
          <p:spPr>
            <a:xfrm>
              <a:off x="5501216" y="2805650"/>
              <a:ext cx="12424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solidFill>
                    <a:srgbClr val="CACACB"/>
                  </a:solidFill>
                </a:rPr>
                <a:t>Password</a:t>
              </a:r>
              <a:endParaRPr lang="zh-CN" altLang="en-US" sz="800" dirty="0">
                <a:solidFill>
                  <a:srgbClr val="CACACB"/>
                </a:solidFill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B4E10B39-4DEF-44F5-9F82-FDFB25D35892}"/>
                </a:ext>
              </a:extLst>
            </p:cNvPr>
            <p:cNvSpPr/>
            <p:nvPr/>
          </p:nvSpPr>
          <p:spPr>
            <a:xfrm>
              <a:off x="5501215" y="3147939"/>
              <a:ext cx="1189568" cy="19208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>
                  <a:solidFill>
                    <a:schemeClr val="accent5"/>
                  </a:solidFill>
                </a:rPr>
                <a:t>Login</a:t>
              </a:r>
              <a:endParaRPr lang="zh-CN" altLang="en-US" sz="800" dirty="0">
                <a:solidFill>
                  <a:schemeClr val="accent5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6832203-7275-4456-9961-A0B4EC0B9E56}"/>
                </a:ext>
              </a:extLst>
            </p:cNvPr>
            <p:cNvSpPr txBox="1"/>
            <p:nvPr/>
          </p:nvSpPr>
          <p:spPr>
            <a:xfrm>
              <a:off x="5407024" y="2285688"/>
              <a:ext cx="6889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Login</a:t>
              </a:r>
              <a:endParaRPr lang="zh-CN" alt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2086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BF6AD8D-851C-4B3F-A29F-77DFC3D6F647}"/>
              </a:ext>
            </a:extLst>
          </p:cNvPr>
          <p:cNvSpPr txBox="1"/>
          <p:nvPr/>
        </p:nvSpPr>
        <p:spPr>
          <a:xfrm>
            <a:off x="1083733" y="338667"/>
            <a:ext cx="394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Sensitive layer</a:t>
            </a:r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72945C1-BF3C-4EE6-A24B-5C0C5A7C1A68}"/>
              </a:ext>
            </a:extLst>
          </p:cNvPr>
          <p:cNvGrpSpPr/>
          <p:nvPr/>
        </p:nvGrpSpPr>
        <p:grpSpPr>
          <a:xfrm>
            <a:off x="5394000" y="1909799"/>
            <a:ext cx="1404000" cy="3038401"/>
            <a:chOff x="5394000" y="1909799"/>
            <a:chExt cx="1404000" cy="3038401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A5CF89FB-EA89-4C4D-9309-F2C45CD3B645}"/>
                </a:ext>
              </a:extLst>
            </p:cNvPr>
            <p:cNvSpPr/>
            <p:nvPr/>
          </p:nvSpPr>
          <p:spPr>
            <a:xfrm>
              <a:off x="5394000" y="1909800"/>
              <a:ext cx="1404000" cy="3038400"/>
            </a:xfrm>
            <a:prstGeom prst="rect">
              <a:avLst/>
            </a:prstGeom>
            <a:solidFill>
              <a:srgbClr val="F2F2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A7C1BBC-5016-45CF-8FDE-361948FFE498}"/>
                </a:ext>
              </a:extLst>
            </p:cNvPr>
            <p:cNvSpPr/>
            <p:nvPr/>
          </p:nvSpPr>
          <p:spPr>
            <a:xfrm>
              <a:off x="5394000" y="1909799"/>
              <a:ext cx="1404000" cy="2523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App</a:t>
              </a:r>
              <a:endParaRPr lang="zh-CN" altLang="en-US" sz="1200" dirty="0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4728E9C8-B33B-460B-A48A-90151F8990DC}"/>
                </a:ext>
              </a:extLst>
            </p:cNvPr>
            <p:cNvSpPr/>
            <p:nvPr/>
          </p:nvSpPr>
          <p:spPr>
            <a:xfrm>
              <a:off x="5501216" y="2595041"/>
              <a:ext cx="1189567" cy="42121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7261CFDB-698C-4DB3-B5D1-240305ACE662}"/>
                </a:ext>
              </a:extLst>
            </p:cNvPr>
            <p:cNvCxnSpPr>
              <a:cxnSpLocks/>
              <a:stCxn id="6" idx="1"/>
              <a:endCxn id="6" idx="3"/>
            </p:cNvCxnSpPr>
            <p:nvPr/>
          </p:nvCxnSpPr>
          <p:spPr>
            <a:xfrm>
              <a:off x="5501216" y="2805650"/>
              <a:ext cx="1189567" cy="0"/>
            </a:xfrm>
            <a:prstGeom prst="line">
              <a:avLst/>
            </a:prstGeom>
            <a:ln>
              <a:solidFill>
                <a:srgbClr val="DDDD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C601C39-69B3-4A81-AEE4-F2BEFB1DEBA5}"/>
                </a:ext>
              </a:extLst>
            </p:cNvPr>
            <p:cNvSpPr txBox="1"/>
            <p:nvPr/>
          </p:nvSpPr>
          <p:spPr>
            <a:xfrm>
              <a:off x="5501217" y="2595041"/>
              <a:ext cx="12200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/>
                <a:t>UsernameEntered</a:t>
              </a:r>
              <a:endParaRPr lang="zh-CN" altLang="en-US" sz="800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B914EB5-E025-4591-B251-65534CD2FAA7}"/>
                </a:ext>
              </a:extLst>
            </p:cNvPr>
            <p:cNvSpPr txBox="1"/>
            <p:nvPr/>
          </p:nvSpPr>
          <p:spPr>
            <a:xfrm>
              <a:off x="5501215" y="2805650"/>
              <a:ext cx="122009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/>
                <a:t>*****o</a:t>
              </a:r>
              <a:endParaRPr lang="zh-CN" altLang="en-US" sz="800" dirty="0"/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B4E10B39-4DEF-44F5-9F82-FDFB25D35892}"/>
                </a:ext>
              </a:extLst>
            </p:cNvPr>
            <p:cNvSpPr/>
            <p:nvPr/>
          </p:nvSpPr>
          <p:spPr>
            <a:xfrm>
              <a:off x="5501215" y="3147939"/>
              <a:ext cx="1189568" cy="19208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>
                  <a:solidFill>
                    <a:schemeClr val="accent5"/>
                  </a:solidFill>
                </a:rPr>
                <a:t>Login</a:t>
              </a:r>
              <a:endParaRPr lang="zh-CN" altLang="en-US" sz="800" dirty="0">
                <a:solidFill>
                  <a:schemeClr val="accent5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6832203-7275-4456-9961-A0B4EC0B9E56}"/>
                </a:ext>
              </a:extLst>
            </p:cNvPr>
            <p:cNvSpPr txBox="1"/>
            <p:nvPr/>
          </p:nvSpPr>
          <p:spPr>
            <a:xfrm>
              <a:off x="5407024" y="2285688"/>
              <a:ext cx="6889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Login</a:t>
              </a:r>
              <a:endParaRPr lang="zh-CN" altLang="en-US" sz="1050" dirty="0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6DF411D2-BEC0-4BF5-BC76-438F33F31484}"/>
                </a:ext>
              </a:extLst>
            </p:cNvPr>
            <p:cNvGrpSpPr/>
            <p:nvPr/>
          </p:nvGrpSpPr>
          <p:grpSpPr>
            <a:xfrm>
              <a:off x="5394000" y="3961347"/>
              <a:ext cx="1403409" cy="986853"/>
              <a:chOff x="7282658" y="4116917"/>
              <a:chExt cx="1403409" cy="986853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87F6A17-72CF-403A-90EA-EAD5F03EC5CC}"/>
                  </a:ext>
                </a:extLst>
              </p:cNvPr>
              <p:cNvSpPr/>
              <p:nvPr/>
            </p:nvSpPr>
            <p:spPr>
              <a:xfrm>
                <a:off x="7282658" y="4116917"/>
                <a:ext cx="1403409" cy="986853"/>
              </a:xfrm>
              <a:prstGeom prst="rect">
                <a:avLst/>
              </a:prstGeom>
              <a:solidFill>
                <a:srgbClr val="D7D7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E0FBC10A-386C-471A-8431-7208DE6F49BE}"/>
                  </a:ext>
                </a:extLst>
              </p:cNvPr>
              <p:cNvSpPr/>
              <p:nvPr/>
            </p:nvSpPr>
            <p:spPr>
              <a:xfrm>
                <a:off x="7367207" y="4443152"/>
                <a:ext cx="114141" cy="16236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sx="78000" sy="78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A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矩形: 圆角 53">
                <a:extLst>
                  <a:ext uri="{FF2B5EF4-FFF2-40B4-BE49-F238E27FC236}">
                    <a16:creationId xmlns:a16="http://schemas.microsoft.com/office/drawing/2014/main" id="{408B776F-96EC-4836-A615-94147C3FD16B}"/>
                  </a:ext>
                </a:extLst>
              </p:cNvPr>
              <p:cNvSpPr/>
              <p:nvPr/>
            </p:nvSpPr>
            <p:spPr>
              <a:xfrm>
                <a:off x="7508284" y="4443152"/>
                <a:ext cx="114141" cy="16236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sx="78000" sy="78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S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矩形: 圆角 54">
                <a:extLst>
                  <a:ext uri="{FF2B5EF4-FFF2-40B4-BE49-F238E27FC236}">
                    <a16:creationId xmlns:a16="http://schemas.microsoft.com/office/drawing/2014/main" id="{21173668-9C2A-4002-B9BF-A9D9F8B6F230}"/>
                  </a:ext>
                </a:extLst>
              </p:cNvPr>
              <p:cNvSpPr/>
              <p:nvPr/>
            </p:nvSpPr>
            <p:spPr>
              <a:xfrm>
                <a:off x="7649361" y="4443151"/>
                <a:ext cx="114141" cy="16236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sx="78000" sy="78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D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矩形: 圆角 55">
                <a:extLst>
                  <a:ext uri="{FF2B5EF4-FFF2-40B4-BE49-F238E27FC236}">
                    <a16:creationId xmlns:a16="http://schemas.microsoft.com/office/drawing/2014/main" id="{B6630B66-71FA-4741-A721-C8E2B1813D13}"/>
                  </a:ext>
                </a:extLst>
              </p:cNvPr>
              <p:cNvSpPr/>
              <p:nvPr/>
            </p:nvSpPr>
            <p:spPr>
              <a:xfrm>
                <a:off x="7790438" y="4443152"/>
                <a:ext cx="114141" cy="16236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sx="78000" sy="78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F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矩形: 圆角 56">
                <a:extLst>
                  <a:ext uri="{FF2B5EF4-FFF2-40B4-BE49-F238E27FC236}">
                    <a16:creationId xmlns:a16="http://schemas.microsoft.com/office/drawing/2014/main" id="{CBF8004C-3520-4ECB-842D-F378986DC11D}"/>
                  </a:ext>
                </a:extLst>
              </p:cNvPr>
              <p:cNvSpPr/>
              <p:nvPr/>
            </p:nvSpPr>
            <p:spPr>
              <a:xfrm>
                <a:off x="7931515" y="4443152"/>
                <a:ext cx="114141" cy="16236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sx="78000" sy="78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G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矩形: 圆角 57">
                <a:extLst>
                  <a:ext uri="{FF2B5EF4-FFF2-40B4-BE49-F238E27FC236}">
                    <a16:creationId xmlns:a16="http://schemas.microsoft.com/office/drawing/2014/main" id="{A4E974FE-92CE-4723-A9B6-DD47DE799603}"/>
                  </a:ext>
                </a:extLst>
              </p:cNvPr>
              <p:cNvSpPr/>
              <p:nvPr/>
            </p:nvSpPr>
            <p:spPr>
              <a:xfrm>
                <a:off x="8072592" y="4443151"/>
                <a:ext cx="114141" cy="16236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sx="78000" sy="78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H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矩形: 圆角 58">
                <a:extLst>
                  <a:ext uri="{FF2B5EF4-FFF2-40B4-BE49-F238E27FC236}">
                    <a16:creationId xmlns:a16="http://schemas.microsoft.com/office/drawing/2014/main" id="{B0779631-58F1-48BC-9DA9-74AD9D5F4201}"/>
                  </a:ext>
                </a:extLst>
              </p:cNvPr>
              <p:cNvSpPr/>
              <p:nvPr/>
            </p:nvSpPr>
            <p:spPr>
              <a:xfrm>
                <a:off x="8213669" y="4443151"/>
                <a:ext cx="114141" cy="16236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sx="78000" sy="78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J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995D74A4-AC25-44EB-AF5C-E6B0FBA4E6B4}"/>
                  </a:ext>
                </a:extLst>
              </p:cNvPr>
              <p:cNvSpPr/>
              <p:nvPr/>
            </p:nvSpPr>
            <p:spPr>
              <a:xfrm>
                <a:off x="8354746" y="4443151"/>
                <a:ext cx="114141" cy="16236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sx="78000" sy="78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K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矩形: 圆角 60">
                <a:extLst>
                  <a:ext uri="{FF2B5EF4-FFF2-40B4-BE49-F238E27FC236}">
                    <a16:creationId xmlns:a16="http://schemas.microsoft.com/office/drawing/2014/main" id="{81F130D1-38A1-4A60-AEBC-A8817829E111}"/>
                  </a:ext>
                </a:extLst>
              </p:cNvPr>
              <p:cNvSpPr/>
              <p:nvPr/>
            </p:nvSpPr>
            <p:spPr>
              <a:xfrm>
                <a:off x="8495823" y="4443150"/>
                <a:ext cx="114141" cy="16236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sx="78000" sy="78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L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矩形: 圆角 61">
                <a:extLst>
                  <a:ext uri="{FF2B5EF4-FFF2-40B4-BE49-F238E27FC236}">
                    <a16:creationId xmlns:a16="http://schemas.microsoft.com/office/drawing/2014/main" id="{20516DBB-6586-43F7-9812-F70CED7C61C2}"/>
                  </a:ext>
                </a:extLst>
              </p:cNvPr>
              <p:cNvSpPr/>
              <p:nvPr/>
            </p:nvSpPr>
            <p:spPr>
              <a:xfrm>
                <a:off x="7508284" y="4635240"/>
                <a:ext cx="114141" cy="16236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sx="78000" sy="78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Z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矩形: 圆角 62">
                <a:extLst>
                  <a:ext uri="{FF2B5EF4-FFF2-40B4-BE49-F238E27FC236}">
                    <a16:creationId xmlns:a16="http://schemas.microsoft.com/office/drawing/2014/main" id="{3695F218-5703-43F2-84AE-809449994AAF}"/>
                  </a:ext>
                </a:extLst>
              </p:cNvPr>
              <p:cNvSpPr/>
              <p:nvPr/>
            </p:nvSpPr>
            <p:spPr>
              <a:xfrm>
                <a:off x="7649361" y="4635239"/>
                <a:ext cx="114141" cy="16236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sx="78000" sy="78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X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矩形: 圆角 63">
                <a:extLst>
                  <a:ext uri="{FF2B5EF4-FFF2-40B4-BE49-F238E27FC236}">
                    <a16:creationId xmlns:a16="http://schemas.microsoft.com/office/drawing/2014/main" id="{C28F8102-5A34-42F9-A730-E090C887EC2A}"/>
                  </a:ext>
                </a:extLst>
              </p:cNvPr>
              <p:cNvSpPr/>
              <p:nvPr/>
            </p:nvSpPr>
            <p:spPr>
              <a:xfrm>
                <a:off x="7790438" y="4635240"/>
                <a:ext cx="114141" cy="16236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sx="78000" sy="78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C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矩形: 圆角 64">
                <a:extLst>
                  <a:ext uri="{FF2B5EF4-FFF2-40B4-BE49-F238E27FC236}">
                    <a16:creationId xmlns:a16="http://schemas.microsoft.com/office/drawing/2014/main" id="{309A6F68-F51F-4E26-A40B-28CD47578101}"/>
                  </a:ext>
                </a:extLst>
              </p:cNvPr>
              <p:cNvSpPr/>
              <p:nvPr/>
            </p:nvSpPr>
            <p:spPr>
              <a:xfrm>
                <a:off x="7931515" y="4635240"/>
                <a:ext cx="114141" cy="16236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sx="78000" sy="78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V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矩形: 圆角 65">
                <a:extLst>
                  <a:ext uri="{FF2B5EF4-FFF2-40B4-BE49-F238E27FC236}">
                    <a16:creationId xmlns:a16="http://schemas.microsoft.com/office/drawing/2014/main" id="{6C9D58C9-FFE3-4ACA-AD87-FF1F3F2DA531}"/>
                  </a:ext>
                </a:extLst>
              </p:cNvPr>
              <p:cNvSpPr/>
              <p:nvPr/>
            </p:nvSpPr>
            <p:spPr>
              <a:xfrm>
                <a:off x="8072592" y="4635239"/>
                <a:ext cx="114141" cy="16236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sx="78000" sy="78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B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矩形: 圆角 66">
                <a:extLst>
                  <a:ext uri="{FF2B5EF4-FFF2-40B4-BE49-F238E27FC236}">
                    <a16:creationId xmlns:a16="http://schemas.microsoft.com/office/drawing/2014/main" id="{33D19E9E-3D56-4707-A88E-85273FE22059}"/>
                  </a:ext>
                </a:extLst>
              </p:cNvPr>
              <p:cNvSpPr/>
              <p:nvPr/>
            </p:nvSpPr>
            <p:spPr>
              <a:xfrm>
                <a:off x="8213669" y="4635239"/>
                <a:ext cx="114141" cy="16236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sx="78000" sy="78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N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矩形: 圆角 67">
                <a:extLst>
                  <a:ext uri="{FF2B5EF4-FFF2-40B4-BE49-F238E27FC236}">
                    <a16:creationId xmlns:a16="http://schemas.microsoft.com/office/drawing/2014/main" id="{FA379E91-801F-4B09-AEEB-575680475D25}"/>
                  </a:ext>
                </a:extLst>
              </p:cNvPr>
              <p:cNvSpPr/>
              <p:nvPr/>
            </p:nvSpPr>
            <p:spPr>
              <a:xfrm>
                <a:off x="8354746" y="4635239"/>
                <a:ext cx="114141" cy="16236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sx="78000" sy="78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M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矩形: 圆角 68">
                <a:extLst>
                  <a:ext uri="{FF2B5EF4-FFF2-40B4-BE49-F238E27FC236}">
                    <a16:creationId xmlns:a16="http://schemas.microsoft.com/office/drawing/2014/main" id="{19D69A03-20F8-48B0-953B-8DC2198104B7}"/>
                  </a:ext>
                </a:extLst>
              </p:cNvPr>
              <p:cNvSpPr/>
              <p:nvPr/>
            </p:nvSpPr>
            <p:spPr>
              <a:xfrm>
                <a:off x="7433805" y="4251063"/>
                <a:ext cx="114141" cy="16236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sx="78000" sy="78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W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矩形: 圆角 69">
                <a:extLst>
                  <a:ext uri="{FF2B5EF4-FFF2-40B4-BE49-F238E27FC236}">
                    <a16:creationId xmlns:a16="http://schemas.microsoft.com/office/drawing/2014/main" id="{1A3C720E-326D-43BA-BFE0-DB6A21EDF69E}"/>
                  </a:ext>
                </a:extLst>
              </p:cNvPr>
              <p:cNvSpPr/>
              <p:nvPr/>
            </p:nvSpPr>
            <p:spPr>
              <a:xfrm>
                <a:off x="7574882" y="4251063"/>
                <a:ext cx="114141" cy="16236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sx="78000" sy="78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E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矩形: 圆角 70">
                <a:extLst>
                  <a:ext uri="{FF2B5EF4-FFF2-40B4-BE49-F238E27FC236}">
                    <a16:creationId xmlns:a16="http://schemas.microsoft.com/office/drawing/2014/main" id="{3A943D2C-787E-47E9-A6FB-9CD1C5E92F8D}"/>
                  </a:ext>
                </a:extLst>
              </p:cNvPr>
              <p:cNvSpPr/>
              <p:nvPr/>
            </p:nvSpPr>
            <p:spPr>
              <a:xfrm>
                <a:off x="7715959" y="4251062"/>
                <a:ext cx="114141" cy="16236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sx="78000" sy="78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R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矩形: 圆角 71">
                <a:extLst>
                  <a:ext uri="{FF2B5EF4-FFF2-40B4-BE49-F238E27FC236}">
                    <a16:creationId xmlns:a16="http://schemas.microsoft.com/office/drawing/2014/main" id="{02182491-2F41-469D-BC11-F8113246F5E0}"/>
                  </a:ext>
                </a:extLst>
              </p:cNvPr>
              <p:cNvSpPr/>
              <p:nvPr/>
            </p:nvSpPr>
            <p:spPr>
              <a:xfrm>
                <a:off x="7857036" y="4251063"/>
                <a:ext cx="114141" cy="16236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sx="78000" sy="78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T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BAE14B08-BDC4-4208-B71F-561AC329FA04}"/>
                  </a:ext>
                </a:extLst>
              </p:cNvPr>
              <p:cNvSpPr/>
              <p:nvPr/>
            </p:nvSpPr>
            <p:spPr>
              <a:xfrm>
                <a:off x="7998113" y="4251063"/>
                <a:ext cx="114141" cy="16236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sx="78000" sy="78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Y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矩形: 圆角 73">
                <a:extLst>
                  <a:ext uri="{FF2B5EF4-FFF2-40B4-BE49-F238E27FC236}">
                    <a16:creationId xmlns:a16="http://schemas.microsoft.com/office/drawing/2014/main" id="{1BFFF508-C3AE-444E-ADB0-B99BC764CF37}"/>
                  </a:ext>
                </a:extLst>
              </p:cNvPr>
              <p:cNvSpPr/>
              <p:nvPr/>
            </p:nvSpPr>
            <p:spPr>
              <a:xfrm>
                <a:off x="8139190" y="4251062"/>
                <a:ext cx="114141" cy="16236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sx="78000" sy="78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U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矩形: 圆角 74">
                <a:extLst>
                  <a:ext uri="{FF2B5EF4-FFF2-40B4-BE49-F238E27FC236}">
                    <a16:creationId xmlns:a16="http://schemas.microsoft.com/office/drawing/2014/main" id="{47D6B102-219A-4DDC-B687-FFCF9DB82952}"/>
                  </a:ext>
                </a:extLst>
              </p:cNvPr>
              <p:cNvSpPr/>
              <p:nvPr/>
            </p:nvSpPr>
            <p:spPr>
              <a:xfrm>
                <a:off x="8280267" y="4251062"/>
                <a:ext cx="114141" cy="16236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sx="78000" sy="78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I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矩形: 圆角 76">
                <a:extLst>
                  <a:ext uri="{FF2B5EF4-FFF2-40B4-BE49-F238E27FC236}">
                    <a16:creationId xmlns:a16="http://schemas.microsoft.com/office/drawing/2014/main" id="{13B2B3B5-ABCA-4F1B-8B22-45D3712C4330}"/>
                  </a:ext>
                </a:extLst>
              </p:cNvPr>
              <p:cNvSpPr/>
              <p:nvPr/>
            </p:nvSpPr>
            <p:spPr>
              <a:xfrm>
                <a:off x="8562421" y="4251061"/>
                <a:ext cx="114141" cy="16236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sx="78000" sy="78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P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矩形: 圆角 80">
                <a:extLst>
                  <a:ext uri="{FF2B5EF4-FFF2-40B4-BE49-F238E27FC236}">
                    <a16:creationId xmlns:a16="http://schemas.microsoft.com/office/drawing/2014/main" id="{208348D6-5F3A-4FE7-8DC5-0968844BDC52}"/>
                  </a:ext>
                </a:extLst>
              </p:cNvPr>
              <p:cNvSpPr/>
              <p:nvPr/>
            </p:nvSpPr>
            <p:spPr>
              <a:xfrm>
                <a:off x="7292575" y="4250799"/>
                <a:ext cx="114141" cy="16236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sx="78000" sy="78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Q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矩形: 圆角 81">
                <a:extLst>
                  <a:ext uri="{FF2B5EF4-FFF2-40B4-BE49-F238E27FC236}">
                    <a16:creationId xmlns:a16="http://schemas.microsoft.com/office/drawing/2014/main" id="{B1725BAC-EE45-4D5E-9626-0EE44B7F0F5B}"/>
                  </a:ext>
                </a:extLst>
              </p:cNvPr>
              <p:cNvSpPr/>
              <p:nvPr/>
            </p:nvSpPr>
            <p:spPr>
              <a:xfrm>
                <a:off x="7292575" y="4635238"/>
                <a:ext cx="164442" cy="16236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sx="78000" sy="78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矩形: 圆角 82">
                <a:extLst>
                  <a:ext uri="{FF2B5EF4-FFF2-40B4-BE49-F238E27FC236}">
                    <a16:creationId xmlns:a16="http://schemas.microsoft.com/office/drawing/2014/main" id="{00402519-4A2E-4FB4-849D-0BFDCCEBEE41}"/>
                  </a:ext>
                </a:extLst>
              </p:cNvPr>
              <p:cNvSpPr/>
              <p:nvPr/>
            </p:nvSpPr>
            <p:spPr>
              <a:xfrm>
                <a:off x="8512120" y="4635237"/>
                <a:ext cx="164442" cy="16236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sx="78000" sy="78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矩形: 圆角 83">
                <a:extLst>
                  <a:ext uri="{FF2B5EF4-FFF2-40B4-BE49-F238E27FC236}">
                    <a16:creationId xmlns:a16="http://schemas.microsoft.com/office/drawing/2014/main" id="{622BBD97-A047-4348-84BD-BCDF3AACD3C8}"/>
                  </a:ext>
                </a:extLst>
              </p:cNvPr>
              <p:cNvSpPr/>
              <p:nvPr/>
            </p:nvSpPr>
            <p:spPr>
              <a:xfrm>
                <a:off x="7292486" y="4827324"/>
                <a:ext cx="255459" cy="16236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sx="78000" sy="78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矩形: 圆角 84">
                <a:extLst>
                  <a:ext uri="{FF2B5EF4-FFF2-40B4-BE49-F238E27FC236}">
                    <a16:creationId xmlns:a16="http://schemas.microsoft.com/office/drawing/2014/main" id="{57AD9BD7-6AC8-4F93-8D92-E289AEBAC4E0}"/>
                  </a:ext>
                </a:extLst>
              </p:cNvPr>
              <p:cNvSpPr/>
              <p:nvPr/>
            </p:nvSpPr>
            <p:spPr>
              <a:xfrm>
                <a:off x="7588229" y="4827323"/>
                <a:ext cx="739581" cy="16236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sx="78000" sy="78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>
                    <a:solidFill>
                      <a:schemeClr val="tx1"/>
                    </a:solidFill>
                  </a:rPr>
                  <a:t>space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矩形: 圆角 85">
                <a:extLst>
                  <a:ext uri="{FF2B5EF4-FFF2-40B4-BE49-F238E27FC236}">
                    <a16:creationId xmlns:a16="http://schemas.microsoft.com/office/drawing/2014/main" id="{11977088-37E3-4D62-853C-7FA1E61C6953}"/>
                  </a:ext>
                </a:extLst>
              </p:cNvPr>
              <p:cNvSpPr/>
              <p:nvPr/>
            </p:nvSpPr>
            <p:spPr>
              <a:xfrm>
                <a:off x="8354746" y="4827323"/>
                <a:ext cx="321816" cy="16236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sx="78000" sy="78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37BAB4DA-1C92-4CBF-8117-B4F4141A5CC8}"/>
                </a:ext>
              </a:extLst>
            </p:cNvPr>
            <p:cNvGrpSpPr/>
            <p:nvPr/>
          </p:nvGrpSpPr>
          <p:grpSpPr>
            <a:xfrm>
              <a:off x="6508854" y="3861998"/>
              <a:ext cx="161803" cy="395858"/>
              <a:chOff x="6508854" y="3861998"/>
              <a:chExt cx="161803" cy="395858"/>
            </a:xfrm>
          </p:grpSpPr>
          <p:sp>
            <p:nvSpPr>
              <p:cNvPr id="92" name="任意多边形: 形状 91">
                <a:extLst>
                  <a:ext uri="{FF2B5EF4-FFF2-40B4-BE49-F238E27FC236}">
                    <a16:creationId xmlns:a16="http://schemas.microsoft.com/office/drawing/2014/main" id="{77CC3036-4F25-4256-96CD-4B4C1D94017C}"/>
                  </a:ext>
                </a:extLst>
              </p:cNvPr>
              <p:cNvSpPr/>
              <p:nvPr/>
            </p:nvSpPr>
            <p:spPr>
              <a:xfrm>
                <a:off x="6508854" y="3861998"/>
                <a:ext cx="161803" cy="395858"/>
              </a:xfrm>
              <a:custGeom>
                <a:avLst/>
                <a:gdLst>
                  <a:gd name="connsiteX0" fmla="*/ 26969 w 161803"/>
                  <a:gd name="connsiteY0" fmla="*/ 0 h 395858"/>
                  <a:gd name="connsiteX1" fmla="*/ 134835 w 161803"/>
                  <a:gd name="connsiteY1" fmla="*/ 0 h 395858"/>
                  <a:gd name="connsiteX2" fmla="*/ 161803 w 161803"/>
                  <a:gd name="connsiteY2" fmla="*/ 26968 h 395858"/>
                  <a:gd name="connsiteX3" fmla="*/ 161803 w 161803"/>
                  <a:gd name="connsiteY3" fmla="*/ 171727 h 395858"/>
                  <a:gd name="connsiteX4" fmla="*/ 161802 w 161803"/>
                  <a:gd name="connsiteY4" fmla="*/ 171730 h 395858"/>
                  <a:gd name="connsiteX5" fmla="*/ 161802 w 161803"/>
                  <a:gd name="connsiteY5" fmla="*/ 221034 h 395858"/>
                  <a:gd name="connsiteX6" fmla="*/ 135731 w 161803"/>
                  <a:gd name="connsiteY6" fmla="*/ 247105 h 395858"/>
                  <a:gd name="connsiteX7" fmla="*/ 137973 w 161803"/>
                  <a:gd name="connsiteY7" fmla="*/ 252517 h 395858"/>
                  <a:gd name="connsiteX8" fmla="*/ 137973 w 161803"/>
                  <a:gd name="connsiteY8" fmla="*/ 376834 h 395858"/>
                  <a:gd name="connsiteX9" fmla="*/ 118949 w 161803"/>
                  <a:gd name="connsiteY9" fmla="*/ 395858 h 395858"/>
                  <a:gd name="connsiteX10" fmla="*/ 42856 w 161803"/>
                  <a:gd name="connsiteY10" fmla="*/ 395858 h 395858"/>
                  <a:gd name="connsiteX11" fmla="*/ 23832 w 161803"/>
                  <a:gd name="connsiteY11" fmla="*/ 376834 h 395858"/>
                  <a:gd name="connsiteX12" fmla="*/ 23832 w 161803"/>
                  <a:gd name="connsiteY12" fmla="*/ 252517 h 395858"/>
                  <a:gd name="connsiteX13" fmla="*/ 26073 w 161803"/>
                  <a:gd name="connsiteY13" fmla="*/ 247107 h 395858"/>
                  <a:gd name="connsiteX14" fmla="*/ 0 w 161803"/>
                  <a:gd name="connsiteY14" fmla="*/ 221034 h 395858"/>
                  <a:gd name="connsiteX15" fmla="*/ 0 w 161803"/>
                  <a:gd name="connsiteY15" fmla="*/ 155928 h 395858"/>
                  <a:gd name="connsiteX16" fmla="*/ 1 w 161803"/>
                  <a:gd name="connsiteY16" fmla="*/ 155927 h 395858"/>
                  <a:gd name="connsiteX17" fmla="*/ 1 w 161803"/>
                  <a:gd name="connsiteY17" fmla="*/ 26968 h 395858"/>
                  <a:gd name="connsiteX18" fmla="*/ 26969 w 161803"/>
                  <a:gd name="connsiteY18" fmla="*/ 0 h 395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61803" h="395858">
                    <a:moveTo>
                      <a:pt x="26969" y="0"/>
                    </a:moveTo>
                    <a:lnTo>
                      <a:pt x="134835" y="0"/>
                    </a:lnTo>
                    <a:cubicBezTo>
                      <a:pt x="149729" y="0"/>
                      <a:pt x="161803" y="12074"/>
                      <a:pt x="161803" y="26968"/>
                    </a:cubicBezTo>
                    <a:lnTo>
                      <a:pt x="161803" y="171727"/>
                    </a:lnTo>
                    <a:lnTo>
                      <a:pt x="161802" y="171730"/>
                    </a:lnTo>
                    <a:lnTo>
                      <a:pt x="161802" y="221034"/>
                    </a:lnTo>
                    <a:lnTo>
                      <a:pt x="135731" y="247105"/>
                    </a:lnTo>
                    <a:lnTo>
                      <a:pt x="137973" y="252517"/>
                    </a:lnTo>
                    <a:lnTo>
                      <a:pt x="137973" y="376834"/>
                    </a:lnTo>
                    <a:cubicBezTo>
                      <a:pt x="137973" y="387341"/>
                      <a:pt x="129456" y="395858"/>
                      <a:pt x="118949" y="395858"/>
                    </a:cubicBezTo>
                    <a:lnTo>
                      <a:pt x="42856" y="395858"/>
                    </a:lnTo>
                    <a:cubicBezTo>
                      <a:pt x="32349" y="395858"/>
                      <a:pt x="23832" y="387341"/>
                      <a:pt x="23832" y="376834"/>
                    </a:cubicBezTo>
                    <a:lnTo>
                      <a:pt x="23832" y="252517"/>
                    </a:lnTo>
                    <a:lnTo>
                      <a:pt x="26073" y="247107"/>
                    </a:lnTo>
                    <a:lnTo>
                      <a:pt x="0" y="221034"/>
                    </a:lnTo>
                    <a:lnTo>
                      <a:pt x="0" y="155928"/>
                    </a:lnTo>
                    <a:lnTo>
                      <a:pt x="1" y="155927"/>
                    </a:lnTo>
                    <a:lnTo>
                      <a:pt x="1" y="26968"/>
                    </a:lnTo>
                    <a:cubicBezTo>
                      <a:pt x="1" y="12074"/>
                      <a:pt x="12075" y="0"/>
                      <a:pt x="2696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5400000" sx="78000" sy="78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0294C43C-866B-4FA7-AF29-4C8693624DC0}"/>
                  </a:ext>
                </a:extLst>
              </p:cNvPr>
              <p:cNvSpPr txBox="1"/>
              <p:nvPr/>
            </p:nvSpPr>
            <p:spPr>
              <a:xfrm>
                <a:off x="6508854" y="3861999"/>
                <a:ext cx="16180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O</a:t>
                </a:r>
                <a:endParaRPr lang="zh-CN" altLang="en-US" sz="1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47443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124</Words>
  <Application>Microsoft Office PowerPoint</Application>
  <PresentationFormat>宽屏</PresentationFormat>
  <Paragraphs>115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Yechang Wu</dc:creator>
  <cp:lastModifiedBy>Yechang Wu</cp:lastModifiedBy>
  <cp:revision>18</cp:revision>
  <dcterms:created xsi:type="dcterms:W3CDTF">2021-01-25T08:27:10Z</dcterms:created>
  <dcterms:modified xsi:type="dcterms:W3CDTF">2021-01-25T15:49:45Z</dcterms:modified>
</cp:coreProperties>
</file>