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A9891-B548-4D88-B089-C4C9A79D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5DAB8-88CC-4B32-917A-AA2923D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AFABC-2395-4048-BC83-07D6A28F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85624-5231-4DBA-9A8C-D5EED342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CE1F2-D65A-4261-AC77-57819CFB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438A-178C-40DF-AE51-2E43119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A413-9744-4346-876F-40E88CEC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1242-4C5E-4A63-8035-2B05DE07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CBD4E-15B6-413B-91AF-BA6A55F4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C234-C8D7-405B-8ED4-BC34E408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20F72-C9CD-42E3-8A37-217C394C2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F786D-9FBE-4632-AD2F-E1012D22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A27C9-8271-46E8-938C-B0862A9F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C0A1C-8F48-4065-B63B-5A4A39A5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B5EA-1DB3-40A5-BC77-CDB79F3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1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F0B0-60EB-4B52-991C-A339C68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73EFA-B294-4726-BD12-C53DA2F1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F760-441A-40A5-A030-012794C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E0F5-CF72-4F91-84E8-0BEA7B2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6323-2FD6-46C4-973F-E4C9E62B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E6EE-B5F3-4106-86E3-DF810DEB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7231A-DEC2-4B38-9505-C66CF22C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F12A2-FBA8-4939-B92B-FB2546E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9DA3-C1D2-41FE-822A-DEBD0A3E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C93AA-1290-4389-BF7F-16308F3F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E7F0-7167-416F-9E59-295A4AB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AC4A1-48C4-4C8A-A227-F831C1CE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DCB25-8961-4D67-ADB3-CC88A90A3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BD457-847A-4B58-B2BA-B03602B3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9D581-D101-4684-8F56-81C39DF3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8C88D-1261-4616-9B9E-3DBB5F0A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DD8D-271E-48F8-B0B8-B4D7EC52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4085-2591-4B86-A0FF-C5DCFD7A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781A8-1F92-4390-95A7-6851EFF9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EB3D9-51BE-4F6D-8EF1-5EF428644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A34381-03A9-406E-8E7C-79849A9AE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BBB96-759E-4614-99CA-EE28B5FD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D50F43-ADC6-4FB0-B2AF-EB22CA1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126D2-620E-4F69-A783-23813B22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C950-FB8E-41F8-9902-7533BEA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F4BC7-54AA-4CFE-B9DB-41FB03A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303FB-0742-4AF4-BFFF-25544629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C162D-6D5F-4962-8099-06E582A3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F57DA7-8DA6-42FA-8EA5-112115D2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44A85-925F-4A54-9017-FA46186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B0831-2F61-4C4D-A1DC-DD1CA2B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14AA-CF3C-4F7F-8AC5-6697514B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25A86-336F-4AFC-9A08-50D13CC0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A320B-3844-4567-A1C7-FA6608A16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2996-B152-4F5E-965C-7A545B74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2EDD1-BAF2-468A-A1E2-09AA25F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979AC-B099-44B5-A52F-655FECF9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C4701-BF18-45F8-9B3C-C3B09F4C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CD4D3-7F8C-4119-9BEB-D48466FEB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B83E6-3525-4CC8-9C2C-6C2A5DFB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2F5EA-7114-4B9F-AE55-6B270460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EAED6-2345-427A-8481-6CFF40EA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3BA8B-A103-4EB9-8449-81A0417B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1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63E53-7955-465C-898D-FF136AD1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A5CEA-ECA3-4500-AC34-B3D1E0DD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042B8-9F49-4B00-A55F-86E17C58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5842-34FC-4E31-AF34-C639E88C8B3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3E73F-63C4-49E4-98AE-F60F2E84B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62396-E0CF-46D6-8524-D64CAD78A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28692F0-169B-4BBD-9071-ED033FE4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9481" y="712495"/>
            <a:ext cx="382367" cy="68337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81E0CC-AC2F-41B0-B07F-170EA80A14F6}"/>
              </a:ext>
            </a:extLst>
          </p:cNvPr>
          <p:cNvSpPr/>
          <p:nvPr/>
        </p:nvSpPr>
        <p:spPr>
          <a:xfrm>
            <a:off x="5670838" y="264755"/>
            <a:ext cx="6080767" cy="6111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5464F6-99AC-4F53-9DFC-931CB6B523F9}"/>
              </a:ext>
            </a:extLst>
          </p:cNvPr>
          <p:cNvSpPr/>
          <p:nvPr/>
        </p:nvSpPr>
        <p:spPr>
          <a:xfrm>
            <a:off x="6056300" y="605730"/>
            <a:ext cx="5365105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USB 3.x Hub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52834F-CD21-4CDD-B90F-6D2974B0681A}"/>
              </a:ext>
            </a:extLst>
          </p:cNvPr>
          <p:cNvSpPr/>
          <p:nvPr/>
        </p:nvSpPr>
        <p:spPr>
          <a:xfrm>
            <a:off x="5919141" y="2076594"/>
            <a:ext cx="2131297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Video Capture</a:t>
            </a:r>
            <a:endParaRPr lang="zh-CN" altLang="en-US" sz="20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02CE2B6-21C8-455D-BFC1-826D70DFE663}"/>
              </a:ext>
            </a:extLst>
          </p:cNvPr>
          <p:cNvSpPr/>
          <p:nvPr/>
        </p:nvSpPr>
        <p:spPr>
          <a:xfrm>
            <a:off x="8211857" y="2076594"/>
            <a:ext cx="1956610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HID Emulator</a:t>
            </a:r>
            <a:endParaRPr lang="zh-CN" altLang="en-US" sz="2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36226D0-1E0A-469B-BB3B-9759EAF89099}"/>
              </a:ext>
            </a:extLst>
          </p:cNvPr>
          <p:cNvSpPr/>
          <p:nvPr/>
        </p:nvSpPr>
        <p:spPr>
          <a:xfrm>
            <a:off x="10353608" y="2081608"/>
            <a:ext cx="1067797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4033B9-6E34-42B7-B331-0888EE941A99}"/>
              </a:ext>
            </a:extLst>
          </p:cNvPr>
          <p:cNvSpPr/>
          <p:nvPr/>
        </p:nvSpPr>
        <p:spPr>
          <a:xfrm>
            <a:off x="5988376" y="3579740"/>
            <a:ext cx="5433029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Single Board Computer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EEC339-DED3-47D7-8AE2-D4FAE564ABF6}"/>
              </a:ext>
            </a:extLst>
          </p:cNvPr>
          <p:cNvSpPr/>
          <p:nvPr/>
        </p:nvSpPr>
        <p:spPr>
          <a:xfrm>
            <a:off x="7167681" y="5086043"/>
            <a:ext cx="4253724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Wi-Fi / GSM module</a:t>
            </a:r>
            <a:endParaRPr lang="zh-CN" altLang="en-US" sz="32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5CA353-073E-4284-85CC-604E4890293E}"/>
              </a:ext>
            </a:extLst>
          </p:cNvPr>
          <p:cNvGrpSpPr/>
          <p:nvPr/>
        </p:nvGrpSpPr>
        <p:grpSpPr>
          <a:xfrm>
            <a:off x="390301" y="436412"/>
            <a:ext cx="4401582" cy="2711165"/>
            <a:chOff x="4223449" y="1422120"/>
            <a:chExt cx="4000367" cy="231245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D7580A3-B53F-486B-B6F2-CDCA0A79FE4E}"/>
                </a:ext>
              </a:extLst>
            </p:cNvPr>
            <p:cNvGrpSpPr/>
            <p:nvPr/>
          </p:nvGrpSpPr>
          <p:grpSpPr>
            <a:xfrm>
              <a:off x="4330949" y="1799629"/>
              <a:ext cx="488569" cy="941473"/>
              <a:chOff x="4590047" y="1401679"/>
              <a:chExt cx="932448" cy="2027321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BB3A8C16-6EF6-447B-A701-61C35B2D9D42}"/>
                  </a:ext>
                </a:extLst>
              </p:cNvPr>
              <p:cNvSpPr/>
              <p:nvPr/>
            </p:nvSpPr>
            <p:spPr>
              <a:xfrm>
                <a:off x="4590047" y="1401679"/>
                <a:ext cx="932448" cy="20273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60C6AAEE-BA5A-4531-998D-CCA961C50AF2}"/>
                  </a:ext>
                </a:extLst>
              </p:cNvPr>
              <p:cNvSpPr/>
              <p:nvPr/>
            </p:nvSpPr>
            <p:spPr>
              <a:xfrm>
                <a:off x="4902868" y="1471461"/>
                <a:ext cx="306805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D7BDA33-449F-479B-A8E2-658818D7EEAD}"/>
                  </a:ext>
                </a:extLst>
              </p:cNvPr>
              <p:cNvSpPr/>
              <p:nvPr/>
            </p:nvSpPr>
            <p:spPr>
              <a:xfrm>
                <a:off x="4623133" y="1612231"/>
                <a:ext cx="866274" cy="1606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KEY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C44ECB7-404B-4317-B16F-FCE018305CB7}"/>
                  </a:ext>
                </a:extLst>
              </p:cNvPr>
              <p:cNvSpPr/>
              <p:nvPr/>
            </p:nvSpPr>
            <p:spPr>
              <a:xfrm>
                <a:off x="4902867" y="3257550"/>
                <a:ext cx="306805" cy="13234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BA7820E-E6FC-49E3-AD4C-21445AAA5ABD}"/>
                </a:ext>
              </a:extLst>
            </p:cNvPr>
            <p:cNvGrpSpPr/>
            <p:nvPr/>
          </p:nvGrpSpPr>
          <p:grpSpPr>
            <a:xfrm>
              <a:off x="6196263" y="1612231"/>
              <a:ext cx="1961147" cy="1687430"/>
              <a:chOff x="6196263" y="1612231"/>
              <a:chExt cx="1961147" cy="168743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72FB06A-082F-4397-9555-7C8B582BBDB6}"/>
                  </a:ext>
                </a:extLst>
              </p:cNvPr>
              <p:cNvSpPr/>
              <p:nvPr/>
            </p:nvSpPr>
            <p:spPr>
              <a:xfrm>
                <a:off x="6196263" y="1612231"/>
                <a:ext cx="1961147" cy="127294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梯形 31">
                <a:extLst>
                  <a:ext uri="{FF2B5EF4-FFF2-40B4-BE49-F238E27FC236}">
                    <a16:creationId xmlns:a16="http://schemas.microsoft.com/office/drawing/2014/main" id="{4A2AA4E7-12A4-480E-B442-84A826C5EBE4}"/>
                  </a:ext>
                </a:extLst>
              </p:cNvPr>
              <p:cNvSpPr/>
              <p:nvPr/>
            </p:nvSpPr>
            <p:spPr>
              <a:xfrm>
                <a:off x="6912141" y="2885172"/>
                <a:ext cx="529389" cy="327861"/>
              </a:xfrm>
              <a:prstGeom prst="trapezoid">
                <a:avLst>
                  <a:gd name="adj" fmla="val 2316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: 圆顶角 32">
                <a:extLst>
                  <a:ext uri="{FF2B5EF4-FFF2-40B4-BE49-F238E27FC236}">
                    <a16:creationId xmlns:a16="http://schemas.microsoft.com/office/drawing/2014/main" id="{F7386837-E893-436A-92F1-3259EEBB0A14}"/>
                  </a:ext>
                </a:extLst>
              </p:cNvPr>
              <p:cNvSpPr/>
              <p:nvPr/>
            </p:nvSpPr>
            <p:spPr>
              <a:xfrm>
                <a:off x="6742696" y="3215439"/>
                <a:ext cx="868277" cy="84222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1AE567B-07E5-46D6-A75D-0B84632C0AC0}"/>
                  </a:ext>
                </a:extLst>
              </p:cNvPr>
              <p:cNvSpPr/>
              <p:nvPr/>
            </p:nvSpPr>
            <p:spPr>
              <a:xfrm>
                <a:off x="6250402" y="1689233"/>
                <a:ext cx="1852863" cy="1118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>
                    <a:solidFill>
                      <a:schemeClr val="tx1"/>
                    </a:solidFill>
                  </a:rPr>
                  <a:t>KEY</a:t>
                </a:r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605C5C4-35A6-474F-BD67-3305ABEC6084}"/>
                </a:ext>
              </a:extLst>
            </p:cNvPr>
            <p:cNvSpPr/>
            <p:nvPr/>
          </p:nvSpPr>
          <p:spPr>
            <a:xfrm>
              <a:off x="4223449" y="1422120"/>
              <a:ext cx="4000367" cy="2312456"/>
            </a:xfrm>
            <a:prstGeom prst="roundRect">
              <a:avLst>
                <a:gd name="adj" fmla="val 84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Victim’s Devices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EC770E8-80F5-4728-B304-B4BB90288DDF}"/>
                </a:ext>
              </a:extLst>
            </p:cNvPr>
            <p:cNvGrpSpPr/>
            <p:nvPr/>
          </p:nvGrpSpPr>
          <p:grpSpPr>
            <a:xfrm>
              <a:off x="5036732" y="1666981"/>
              <a:ext cx="1011647" cy="1218191"/>
              <a:chOff x="4524594" y="1811955"/>
              <a:chExt cx="1011647" cy="121819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87C98A32-6BBF-44AF-8D82-68A0150A37F5}"/>
                  </a:ext>
                </a:extLst>
              </p:cNvPr>
              <p:cNvSpPr/>
              <p:nvPr/>
            </p:nvSpPr>
            <p:spPr>
              <a:xfrm>
                <a:off x="4524594" y="1811955"/>
                <a:ext cx="1011647" cy="121819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0A6BCF-734E-40B4-AD2A-55415A3AD640}"/>
                  </a:ext>
                </a:extLst>
              </p:cNvPr>
              <p:cNvSpPr/>
              <p:nvPr/>
            </p:nvSpPr>
            <p:spPr>
              <a:xfrm>
                <a:off x="4578734" y="1888958"/>
                <a:ext cx="901650" cy="1052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KEY</a:t>
                </a:r>
                <a:endParaRPr lang="zh-CN" altLang="en-US" sz="3600" dirty="0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FB742015-C2E7-435E-A764-1DD9C7313DBE}"/>
                  </a:ext>
                </a:extLst>
              </p:cNvPr>
              <p:cNvSpPr/>
              <p:nvPr/>
            </p:nvSpPr>
            <p:spPr>
              <a:xfrm>
                <a:off x="4930836" y="2953753"/>
                <a:ext cx="197446" cy="643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BFA5460-D709-4373-BDAE-A77AB47CFA7D}"/>
              </a:ext>
            </a:extLst>
          </p:cNvPr>
          <p:cNvGrpSpPr/>
          <p:nvPr/>
        </p:nvGrpSpPr>
        <p:grpSpPr>
          <a:xfrm>
            <a:off x="846931" y="3813771"/>
            <a:ext cx="1961147" cy="1687430"/>
            <a:chOff x="6654987" y="1060409"/>
            <a:chExt cx="1961147" cy="168743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37D1AB4-700D-417F-AD58-63453DE96786}"/>
                </a:ext>
              </a:extLst>
            </p:cNvPr>
            <p:cNvSpPr/>
            <p:nvPr/>
          </p:nvSpPr>
          <p:spPr>
            <a:xfrm>
              <a:off x="6654987" y="1060409"/>
              <a:ext cx="1961147" cy="1272941"/>
            </a:xfrm>
            <a:prstGeom prst="roundRect">
              <a:avLst>
                <a:gd name="adj" fmla="val 390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梯形 47">
              <a:extLst>
                <a:ext uri="{FF2B5EF4-FFF2-40B4-BE49-F238E27FC236}">
                  <a16:creationId xmlns:a16="http://schemas.microsoft.com/office/drawing/2014/main" id="{4EBA14E9-2AE3-4E81-B610-D7B717A4889B}"/>
                </a:ext>
              </a:extLst>
            </p:cNvPr>
            <p:cNvSpPr/>
            <p:nvPr/>
          </p:nvSpPr>
          <p:spPr>
            <a:xfrm>
              <a:off x="7370865" y="2333350"/>
              <a:ext cx="529389" cy="327861"/>
            </a:xfrm>
            <a:prstGeom prst="trapezoid">
              <a:avLst>
                <a:gd name="adj" fmla="val 2316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顶角 48">
              <a:extLst>
                <a:ext uri="{FF2B5EF4-FFF2-40B4-BE49-F238E27FC236}">
                  <a16:creationId xmlns:a16="http://schemas.microsoft.com/office/drawing/2014/main" id="{03AB6D83-3F6A-4B56-AC1B-CD5A9E5736B2}"/>
                </a:ext>
              </a:extLst>
            </p:cNvPr>
            <p:cNvSpPr/>
            <p:nvPr/>
          </p:nvSpPr>
          <p:spPr>
            <a:xfrm>
              <a:off x="7201420" y="2663617"/>
              <a:ext cx="868277" cy="84222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1CE2CD4-66FC-4B03-B81E-CC4861C1CA11}"/>
                </a:ext>
              </a:extLst>
            </p:cNvPr>
            <p:cNvSpPr/>
            <p:nvPr/>
          </p:nvSpPr>
          <p:spPr>
            <a:xfrm>
              <a:off x="6709126" y="1137411"/>
              <a:ext cx="1852863" cy="111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673EBA-D9A7-4162-9E07-BC41738E12E0}"/>
              </a:ext>
            </a:extLst>
          </p:cNvPr>
          <p:cNvSpPr/>
          <p:nvPr/>
        </p:nvSpPr>
        <p:spPr>
          <a:xfrm>
            <a:off x="390301" y="3649207"/>
            <a:ext cx="3056466" cy="2721005"/>
          </a:xfrm>
          <a:prstGeom prst="roundRect">
            <a:avLst>
              <a:gd name="adj" fmla="val 8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Attacker’s PC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30309F4C-E21F-4D0B-948F-8A88172D1F7A}"/>
              </a:ext>
            </a:extLst>
          </p:cNvPr>
          <p:cNvSpPr/>
          <p:nvPr/>
        </p:nvSpPr>
        <p:spPr>
          <a:xfrm>
            <a:off x="6265206" y="158748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3F275-33A5-41C8-9E99-CD165AAF2630}"/>
              </a:ext>
            </a:extLst>
          </p:cNvPr>
          <p:cNvSpPr txBox="1"/>
          <p:nvPr/>
        </p:nvSpPr>
        <p:spPr>
          <a:xfrm>
            <a:off x="6471670" y="1593499"/>
            <a:ext cx="157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output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56E3550-A2E5-4A7F-83E1-80AD145CB813}"/>
              </a:ext>
            </a:extLst>
          </p:cNvPr>
          <p:cNvGrpSpPr/>
          <p:nvPr/>
        </p:nvGrpSpPr>
        <p:grpSpPr>
          <a:xfrm rot="10800000">
            <a:off x="6038579" y="4785006"/>
            <a:ext cx="1469265" cy="1469265"/>
            <a:chOff x="3227257" y="2818585"/>
            <a:chExt cx="1722277" cy="1722277"/>
          </a:xfrm>
        </p:grpSpPr>
        <p:sp>
          <p:nvSpPr>
            <p:cNvPr id="59" name="空心弧 58">
              <a:extLst>
                <a:ext uri="{FF2B5EF4-FFF2-40B4-BE49-F238E27FC236}">
                  <a16:creationId xmlns:a16="http://schemas.microsoft.com/office/drawing/2014/main" id="{7863BA5B-269A-444B-AFA9-6D985E9588A1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空心弧 59">
              <a:extLst>
                <a:ext uri="{FF2B5EF4-FFF2-40B4-BE49-F238E27FC236}">
                  <a16:creationId xmlns:a16="http://schemas.microsoft.com/office/drawing/2014/main" id="{18761C94-73C4-4480-9FDE-1A41EC9BF0A6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1B049F5B-54B4-480E-AEF2-AAB24470620E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184EC2-ECED-43B7-BBEA-4B8A2D2183D0}"/>
              </a:ext>
            </a:extLst>
          </p:cNvPr>
          <p:cNvGrpSpPr/>
          <p:nvPr/>
        </p:nvGrpSpPr>
        <p:grpSpPr>
          <a:xfrm>
            <a:off x="2550584" y="4022927"/>
            <a:ext cx="803570" cy="803570"/>
            <a:chOff x="3227257" y="2818585"/>
            <a:chExt cx="1722277" cy="1722277"/>
          </a:xfrm>
        </p:grpSpPr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A53302AC-7714-4D7F-A7C6-BF56ACD2F653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4FF726F2-7426-43FF-AE04-C07951EF5E53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空心弧 64">
              <a:extLst>
                <a:ext uri="{FF2B5EF4-FFF2-40B4-BE49-F238E27FC236}">
                  <a16:creationId xmlns:a16="http://schemas.microsoft.com/office/drawing/2014/main" id="{EBD59306-3618-41D1-8C0B-FC7AFFA0B381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077D8879-C357-4B2D-BA5E-0D80528AC18A}"/>
              </a:ext>
            </a:extLst>
          </p:cNvPr>
          <p:cNvSpPr/>
          <p:nvPr/>
        </p:nvSpPr>
        <p:spPr>
          <a:xfrm>
            <a:off x="1214461" y="4063944"/>
            <a:ext cx="1214903" cy="721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655DE09-E1AC-488E-9E32-94FECBBC4D27}"/>
              </a:ext>
            </a:extLst>
          </p:cNvPr>
          <p:cNvSpPr/>
          <p:nvPr/>
        </p:nvSpPr>
        <p:spPr>
          <a:xfrm>
            <a:off x="3981584" y="4357112"/>
            <a:ext cx="1286651" cy="250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C3AFE26-DFB9-4E88-B1FC-47C8B211B194}"/>
              </a:ext>
            </a:extLst>
          </p:cNvPr>
          <p:cNvSpPr txBox="1"/>
          <p:nvPr/>
        </p:nvSpPr>
        <p:spPr>
          <a:xfrm>
            <a:off x="3708101" y="3927713"/>
            <a:ext cx="16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Commands</a:t>
            </a:r>
            <a:endParaRPr lang="zh-CN" altLang="en-US" sz="24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59C8A28-CA55-4ADF-BE5D-9244EE7C5302}"/>
              </a:ext>
            </a:extLst>
          </p:cNvPr>
          <p:cNvGrpSpPr/>
          <p:nvPr/>
        </p:nvGrpSpPr>
        <p:grpSpPr>
          <a:xfrm>
            <a:off x="6616352" y="5420759"/>
            <a:ext cx="542138" cy="187128"/>
            <a:chOff x="6253424" y="5124287"/>
            <a:chExt cx="323589" cy="11169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3EA26CB-D10F-4D30-8C00-7CA31A2B09C5}"/>
                </a:ext>
              </a:extLst>
            </p:cNvPr>
            <p:cNvSpPr/>
            <p:nvPr/>
          </p:nvSpPr>
          <p:spPr>
            <a:xfrm>
              <a:off x="6307469" y="5124287"/>
              <a:ext cx="269544" cy="1116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3EF0136-2A13-4100-9C86-265B695F5CE0}"/>
                </a:ext>
              </a:extLst>
            </p:cNvPr>
            <p:cNvSpPr/>
            <p:nvPr/>
          </p:nvSpPr>
          <p:spPr>
            <a:xfrm>
              <a:off x="6253424" y="5124287"/>
              <a:ext cx="111692" cy="111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箭头: 下 73">
            <a:extLst>
              <a:ext uri="{FF2B5EF4-FFF2-40B4-BE49-F238E27FC236}">
                <a16:creationId xmlns:a16="http://schemas.microsoft.com/office/drawing/2014/main" id="{A3BA782E-2372-4892-8022-E3391A91927F}"/>
              </a:ext>
            </a:extLst>
          </p:cNvPr>
          <p:cNvSpPr/>
          <p:nvPr/>
        </p:nvSpPr>
        <p:spPr>
          <a:xfrm>
            <a:off x="6265206" y="3077163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5EBF3DF-614B-4FE5-B2F1-AE246B3E800D}"/>
              </a:ext>
            </a:extLst>
          </p:cNvPr>
          <p:cNvSpPr/>
          <p:nvPr/>
        </p:nvSpPr>
        <p:spPr>
          <a:xfrm rot="10800000">
            <a:off x="8475583" y="158479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651CE22-E9F6-4476-9C2C-B294D6D03B2B}"/>
              </a:ext>
            </a:extLst>
          </p:cNvPr>
          <p:cNvSpPr txBox="1"/>
          <p:nvPr/>
        </p:nvSpPr>
        <p:spPr>
          <a:xfrm>
            <a:off x="8711858" y="1618932"/>
            <a:ext cx="153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 signals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8F828A1-B19D-495C-8132-99B5BF208923}"/>
              </a:ext>
            </a:extLst>
          </p:cNvPr>
          <p:cNvSpPr/>
          <p:nvPr/>
        </p:nvSpPr>
        <p:spPr>
          <a:xfrm rot="10800000">
            <a:off x="2815803" y="4356653"/>
            <a:ext cx="155240" cy="136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F208AB7-9701-40A0-ABF2-A63417FEBFAF}"/>
              </a:ext>
            </a:extLst>
          </p:cNvPr>
          <p:cNvSpPr/>
          <p:nvPr/>
        </p:nvSpPr>
        <p:spPr>
          <a:xfrm rot="10800000">
            <a:off x="2900341" y="4356653"/>
            <a:ext cx="136986" cy="136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4B0C21C0-52E1-407A-AA2A-A825538F2C4E}"/>
              </a:ext>
            </a:extLst>
          </p:cNvPr>
          <p:cNvSpPr/>
          <p:nvPr/>
        </p:nvSpPr>
        <p:spPr>
          <a:xfrm rot="10800000">
            <a:off x="3904912" y="5372865"/>
            <a:ext cx="1286650" cy="250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4698C6C6-C756-429B-AF83-DEAE93277BFC}"/>
              </a:ext>
            </a:extLst>
          </p:cNvPr>
          <p:cNvSpPr/>
          <p:nvPr/>
        </p:nvSpPr>
        <p:spPr>
          <a:xfrm>
            <a:off x="8791200" y="457764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B8A6DD-9F30-4A9B-8F6A-33B986695E59}"/>
              </a:ext>
            </a:extLst>
          </p:cNvPr>
          <p:cNvSpPr txBox="1"/>
          <p:nvPr/>
        </p:nvSpPr>
        <p:spPr>
          <a:xfrm>
            <a:off x="9529909" y="4559008"/>
            <a:ext cx="79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</a:t>
            </a:r>
            <a:endParaRPr lang="zh-CN" altLang="en-US" sz="2400" dirty="0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FDFE8248-F882-4869-AF57-5658BED55629}"/>
              </a:ext>
            </a:extLst>
          </p:cNvPr>
          <p:cNvSpPr/>
          <p:nvPr/>
        </p:nvSpPr>
        <p:spPr>
          <a:xfrm rot="10800000">
            <a:off x="9142843" y="4576302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B7D4B1D-B049-4B90-A8BD-4013A4DBAE73}"/>
              </a:ext>
            </a:extLst>
          </p:cNvPr>
          <p:cNvSpPr txBox="1"/>
          <p:nvPr/>
        </p:nvSpPr>
        <p:spPr>
          <a:xfrm>
            <a:off x="3663871" y="5607887"/>
            <a:ext cx="196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Video, Profile,</a:t>
            </a:r>
          </a:p>
          <a:p>
            <a:r>
              <a:rPr lang="en-US" altLang="zh-CN" sz="2400" dirty="0"/>
              <a:t>Privacy, …</a:t>
            </a:r>
            <a:endParaRPr lang="zh-CN" altLang="en-US" sz="2400" dirty="0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49F705EE-67B9-4AAB-9248-F20F45C3F6F3}"/>
              </a:ext>
            </a:extLst>
          </p:cNvPr>
          <p:cNvSpPr/>
          <p:nvPr/>
        </p:nvSpPr>
        <p:spPr>
          <a:xfrm rot="10800000">
            <a:off x="8475583" y="3066331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86FED6-F0F0-4525-9046-1EA27E107D40}"/>
              </a:ext>
            </a:extLst>
          </p:cNvPr>
          <p:cNvSpPr txBox="1"/>
          <p:nvPr/>
        </p:nvSpPr>
        <p:spPr>
          <a:xfrm>
            <a:off x="8737295" y="3099933"/>
            <a:ext cx="153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4B23CA8-2064-43DB-9FF5-FF1849F77B5D}"/>
              </a:ext>
            </a:extLst>
          </p:cNvPr>
          <p:cNvSpPr/>
          <p:nvPr/>
        </p:nvSpPr>
        <p:spPr>
          <a:xfrm>
            <a:off x="5158762" y="846068"/>
            <a:ext cx="382866" cy="411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13E5C36-99FB-4926-BB56-94C488C20DBD}"/>
              </a:ext>
            </a:extLst>
          </p:cNvPr>
          <p:cNvSpPr/>
          <p:nvPr/>
        </p:nvSpPr>
        <p:spPr>
          <a:xfrm>
            <a:off x="5487269" y="931858"/>
            <a:ext cx="569031" cy="240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EE3B9D3-EA02-4B34-B2C2-15C2C3A8A513}"/>
              </a:ext>
            </a:extLst>
          </p:cNvPr>
          <p:cNvSpPr txBox="1"/>
          <p:nvPr/>
        </p:nvSpPr>
        <p:spPr>
          <a:xfrm>
            <a:off x="6465839" y="3085478"/>
            <a:ext cx="17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captured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41E844E-ABD1-486A-9E16-AACB41625FA4}"/>
              </a:ext>
            </a:extLst>
          </p:cNvPr>
          <p:cNvSpPr/>
          <p:nvPr/>
        </p:nvSpPr>
        <p:spPr>
          <a:xfrm>
            <a:off x="162533" y="3417572"/>
            <a:ext cx="452507" cy="4525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8A28F8B-B830-4E49-922E-3013F750A34F}"/>
              </a:ext>
            </a:extLst>
          </p:cNvPr>
          <p:cNvSpPr/>
          <p:nvPr/>
        </p:nvSpPr>
        <p:spPr>
          <a:xfrm>
            <a:off x="162656" y="214990"/>
            <a:ext cx="452507" cy="4525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0B88454-2958-41C5-8E71-873602B57C73}"/>
              </a:ext>
            </a:extLst>
          </p:cNvPr>
          <p:cNvSpPr/>
          <p:nvPr/>
        </p:nvSpPr>
        <p:spPr>
          <a:xfrm>
            <a:off x="5444584" y="42825"/>
            <a:ext cx="452507" cy="4525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76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D5C4D7C-87BA-4CC6-AE33-E64546AA419F}"/>
              </a:ext>
            </a:extLst>
          </p:cNvPr>
          <p:cNvGrpSpPr/>
          <p:nvPr/>
        </p:nvGrpSpPr>
        <p:grpSpPr>
          <a:xfrm>
            <a:off x="1401679" y="824163"/>
            <a:ext cx="3964405" cy="2075447"/>
            <a:chOff x="4259179" y="1528010"/>
            <a:chExt cx="3964405" cy="20754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B38237C-1465-4FC3-982C-867E5701EAC5}"/>
                </a:ext>
              </a:extLst>
            </p:cNvPr>
            <p:cNvGrpSpPr/>
            <p:nvPr/>
          </p:nvGrpSpPr>
          <p:grpSpPr>
            <a:xfrm>
              <a:off x="4330949" y="1799629"/>
              <a:ext cx="488569" cy="941473"/>
              <a:chOff x="4590047" y="1401679"/>
              <a:chExt cx="932448" cy="2027321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8126092-37D0-4A9E-AFD0-99B0D7954513}"/>
                  </a:ext>
                </a:extLst>
              </p:cNvPr>
              <p:cNvSpPr/>
              <p:nvPr/>
            </p:nvSpPr>
            <p:spPr>
              <a:xfrm>
                <a:off x="4590047" y="1401679"/>
                <a:ext cx="932448" cy="20273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3813B8B-682B-410E-8534-725BB3425ECA}"/>
                  </a:ext>
                </a:extLst>
              </p:cNvPr>
              <p:cNvSpPr/>
              <p:nvPr/>
            </p:nvSpPr>
            <p:spPr>
              <a:xfrm>
                <a:off x="4902868" y="1471461"/>
                <a:ext cx="306805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567358-325E-45BF-B301-000492DD8B00}"/>
                  </a:ext>
                </a:extLst>
              </p:cNvPr>
              <p:cNvSpPr/>
              <p:nvPr/>
            </p:nvSpPr>
            <p:spPr>
              <a:xfrm>
                <a:off x="4623133" y="1612231"/>
                <a:ext cx="866274" cy="1606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0DB7EB4-6367-4960-A8E2-AB2181889B36}"/>
                  </a:ext>
                </a:extLst>
              </p:cNvPr>
              <p:cNvSpPr/>
              <p:nvPr/>
            </p:nvSpPr>
            <p:spPr>
              <a:xfrm>
                <a:off x="4902867" y="3257550"/>
                <a:ext cx="306805" cy="13234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AA14E3C-AE78-4E80-8C7F-88E8CB1B6FD8}"/>
                </a:ext>
              </a:extLst>
            </p:cNvPr>
            <p:cNvGrpSpPr/>
            <p:nvPr/>
          </p:nvGrpSpPr>
          <p:grpSpPr>
            <a:xfrm>
              <a:off x="6196263" y="1612231"/>
              <a:ext cx="1961147" cy="1687430"/>
              <a:chOff x="6196263" y="1612231"/>
              <a:chExt cx="1961147" cy="168743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84DBE186-1A61-49CF-AC12-BF58DEB4B302}"/>
                  </a:ext>
                </a:extLst>
              </p:cNvPr>
              <p:cNvSpPr/>
              <p:nvPr/>
            </p:nvSpPr>
            <p:spPr>
              <a:xfrm>
                <a:off x="6196263" y="1612231"/>
                <a:ext cx="1961147" cy="127294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95CAE2C4-F33A-4DE0-A9BA-C84BB76F5251}"/>
                  </a:ext>
                </a:extLst>
              </p:cNvPr>
              <p:cNvSpPr/>
              <p:nvPr/>
            </p:nvSpPr>
            <p:spPr>
              <a:xfrm>
                <a:off x="6912141" y="2885172"/>
                <a:ext cx="529389" cy="327861"/>
              </a:xfrm>
              <a:prstGeom prst="trapezoid">
                <a:avLst>
                  <a:gd name="adj" fmla="val 2316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顶角 13">
                <a:extLst>
                  <a:ext uri="{FF2B5EF4-FFF2-40B4-BE49-F238E27FC236}">
                    <a16:creationId xmlns:a16="http://schemas.microsoft.com/office/drawing/2014/main" id="{1F516564-2222-4686-BA74-ABF0A046CE40}"/>
                  </a:ext>
                </a:extLst>
              </p:cNvPr>
              <p:cNvSpPr/>
              <p:nvPr/>
            </p:nvSpPr>
            <p:spPr>
              <a:xfrm>
                <a:off x="6742696" y="3215439"/>
                <a:ext cx="868277" cy="84222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9A5DA1-5FC2-4142-B995-988C9ED10E31}"/>
                  </a:ext>
                </a:extLst>
              </p:cNvPr>
              <p:cNvSpPr/>
              <p:nvPr/>
            </p:nvSpPr>
            <p:spPr>
              <a:xfrm>
                <a:off x="6250402" y="1689233"/>
                <a:ext cx="1852863" cy="1118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A3C8DAC-4741-41EB-AECA-8CD9FCD216B7}"/>
                </a:ext>
              </a:extLst>
            </p:cNvPr>
            <p:cNvSpPr/>
            <p:nvPr/>
          </p:nvSpPr>
          <p:spPr>
            <a:xfrm>
              <a:off x="4259179" y="1528010"/>
              <a:ext cx="3964405" cy="2075447"/>
            </a:xfrm>
            <a:prstGeom prst="roundRect">
              <a:avLst>
                <a:gd name="adj" fmla="val 84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Victim’s Devices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F1A079C-6871-40A6-8C23-C572A950E77A}"/>
                </a:ext>
              </a:extLst>
            </p:cNvPr>
            <p:cNvGrpSpPr/>
            <p:nvPr/>
          </p:nvGrpSpPr>
          <p:grpSpPr>
            <a:xfrm>
              <a:off x="5036732" y="1666981"/>
              <a:ext cx="1011647" cy="1218191"/>
              <a:chOff x="4524594" y="1811955"/>
              <a:chExt cx="1011647" cy="1218191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DD8C4BCC-065B-4B24-89BA-8E3C163FAC70}"/>
                  </a:ext>
                </a:extLst>
              </p:cNvPr>
              <p:cNvSpPr/>
              <p:nvPr/>
            </p:nvSpPr>
            <p:spPr>
              <a:xfrm>
                <a:off x="4524594" y="1811955"/>
                <a:ext cx="1011647" cy="121819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CDE520-047E-4B9D-892A-0198887FCF29}"/>
                  </a:ext>
                </a:extLst>
              </p:cNvPr>
              <p:cNvSpPr/>
              <p:nvPr/>
            </p:nvSpPr>
            <p:spPr>
              <a:xfrm>
                <a:off x="4578734" y="1888958"/>
                <a:ext cx="901650" cy="1052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D04B21A1-50A1-44EB-8533-6EA09BE4DE48}"/>
                  </a:ext>
                </a:extLst>
              </p:cNvPr>
              <p:cNvSpPr/>
              <p:nvPr/>
            </p:nvSpPr>
            <p:spPr>
              <a:xfrm>
                <a:off x="4930836" y="2953753"/>
                <a:ext cx="197446" cy="643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34B6C8-DD6E-45B9-BD08-62A40B621C47}"/>
              </a:ext>
            </a:extLst>
          </p:cNvPr>
          <p:cNvGrpSpPr/>
          <p:nvPr/>
        </p:nvGrpSpPr>
        <p:grpSpPr>
          <a:xfrm>
            <a:off x="3257395" y="2899610"/>
            <a:ext cx="271014" cy="466725"/>
            <a:chOff x="3243458" y="2976612"/>
            <a:chExt cx="271014" cy="4667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0CE6044-551D-4611-85CF-D5CA48FAF526}"/>
                </a:ext>
              </a:extLst>
            </p:cNvPr>
            <p:cNvSpPr/>
            <p:nvPr/>
          </p:nvSpPr>
          <p:spPr>
            <a:xfrm>
              <a:off x="3243458" y="2976612"/>
              <a:ext cx="271014" cy="466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753689-4421-43B5-81B5-B87785A5D8F7}"/>
                </a:ext>
              </a:extLst>
            </p:cNvPr>
            <p:cNvGrpSpPr/>
            <p:nvPr/>
          </p:nvGrpSpPr>
          <p:grpSpPr>
            <a:xfrm>
              <a:off x="3287392" y="3012313"/>
              <a:ext cx="182549" cy="400036"/>
              <a:chOff x="3245885" y="3068054"/>
              <a:chExt cx="182549" cy="400036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9E83531-48C1-4241-8BEF-8BF14078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8763" y="3068054"/>
                <a:ext cx="0" cy="360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BC665CB8-6D39-418D-A44E-CF2EC65E420E}"/>
                  </a:ext>
                </a:extLst>
              </p:cNvPr>
              <p:cNvSpPr/>
              <p:nvPr/>
            </p:nvSpPr>
            <p:spPr>
              <a:xfrm>
                <a:off x="3314599" y="34223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01044CD-D1C5-467D-AAFF-43663D0281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3705" y="3297832"/>
                <a:ext cx="75058" cy="52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75750F4-185F-4C48-BFE8-4FA849882F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7459" y="3324802"/>
                <a:ext cx="68116" cy="58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21A599B-A4E5-4745-A9B1-8072549C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677" y="3213609"/>
                <a:ext cx="0" cy="866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744BABC-1BB6-4B89-BA74-87C733C26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574" y="3243350"/>
                <a:ext cx="0" cy="866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052B0-B6BC-4B0E-8668-D3882D8A8246}"/>
                  </a:ext>
                </a:extLst>
              </p:cNvPr>
              <p:cNvSpPr/>
              <p:nvPr/>
            </p:nvSpPr>
            <p:spPr>
              <a:xfrm>
                <a:off x="3245885" y="3197631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>
                <a:extLst>
                  <a:ext uri="{FF2B5EF4-FFF2-40B4-BE49-F238E27FC236}">
                    <a16:creationId xmlns:a16="http://schemas.microsoft.com/office/drawing/2014/main" id="{4CF63D16-BD1B-456F-A09A-037186D7DA7B}"/>
                  </a:ext>
                </a:extLst>
              </p:cNvPr>
              <p:cNvSpPr/>
              <p:nvPr/>
            </p:nvSpPr>
            <p:spPr>
              <a:xfrm>
                <a:off x="3382715" y="321120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C2382B-4277-412B-997E-20147C8284ED}"/>
              </a:ext>
            </a:extLst>
          </p:cNvPr>
          <p:cNvGrpSpPr/>
          <p:nvPr/>
        </p:nvGrpSpPr>
        <p:grpSpPr>
          <a:xfrm>
            <a:off x="6654978" y="890176"/>
            <a:ext cx="1961147" cy="1687430"/>
            <a:chOff x="6654987" y="1060409"/>
            <a:chExt cx="1961147" cy="168743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E7047AD-3F0B-4C16-9947-611274F4B919}"/>
                </a:ext>
              </a:extLst>
            </p:cNvPr>
            <p:cNvSpPr/>
            <p:nvPr/>
          </p:nvSpPr>
          <p:spPr>
            <a:xfrm>
              <a:off x="6654987" y="1060409"/>
              <a:ext cx="1961147" cy="1272941"/>
            </a:xfrm>
            <a:prstGeom prst="roundRect">
              <a:avLst>
                <a:gd name="adj" fmla="val 390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D0FCD344-6C6B-480E-B9A9-DED03B90B351}"/>
                </a:ext>
              </a:extLst>
            </p:cNvPr>
            <p:cNvSpPr/>
            <p:nvPr/>
          </p:nvSpPr>
          <p:spPr>
            <a:xfrm>
              <a:off x="7370865" y="2333350"/>
              <a:ext cx="529389" cy="327861"/>
            </a:xfrm>
            <a:prstGeom prst="trapezoid">
              <a:avLst>
                <a:gd name="adj" fmla="val 2316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B236018B-8BAC-4E42-8825-43E21CC9D5DD}"/>
                </a:ext>
              </a:extLst>
            </p:cNvPr>
            <p:cNvSpPr/>
            <p:nvPr/>
          </p:nvSpPr>
          <p:spPr>
            <a:xfrm>
              <a:off x="7201420" y="2663617"/>
              <a:ext cx="868277" cy="84222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61EEA1-5DAB-46AD-BF5D-CB191D3760AD}"/>
                </a:ext>
              </a:extLst>
            </p:cNvPr>
            <p:cNvSpPr/>
            <p:nvPr/>
          </p:nvSpPr>
          <p:spPr>
            <a:xfrm>
              <a:off x="6709126" y="1137411"/>
              <a:ext cx="1852863" cy="111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4172B0F-5F06-496F-8F31-B43AD0BDACFC}"/>
              </a:ext>
            </a:extLst>
          </p:cNvPr>
          <p:cNvSpPr/>
          <p:nvPr/>
        </p:nvSpPr>
        <p:spPr>
          <a:xfrm>
            <a:off x="6427380" y="824162"/>
            <a:ext cx="2416344" cy="2075447"/>
          </a:xfrm>
          <a:prstGeom prst="roundRect">
            <a:avLst>
              <a:gd name="adj" fmla="val 8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Attacker’s PC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78728-7CEC-4EC1-9BBE-053DA54F1F01}"/>
              </a:ext>
            </a:extLst>
          </p:cNvPr>
          <p:cNvGrpSpPr/>
          <p:nvPr/>
        </p:nvGrpSpPr>
        <p:grpSpPr>
          <a:xfrm>
            <a:off x="3738789" y="3106981"/>
            <a:ext cx="803570" cy="803570"/>
            <a:chOff x="3227257" y="2818585"/>
            <a:chExt cx="1722277" cy="1722277"/>
          </a:xfrm>
        </p:grpSpPr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77B1C1A3-6EFF-4086-964B-736168AE0727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085350DD-94BE-417B-B518-02E8213DEE96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739E5EF6-2046-4CF6-9E8D-67E9613FC165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0F285D-21E4-46E1-89A7-8E3F7551054F}"/>
              </a:ext>
            </a:extLst>
          </p:cNvPr>
          <p:cNvGrpSpPr/>
          <p:nvPr/>
        </p:nvGrpSpPr>
        <p:grpSpPr>
          <a:xfrm rot="10800000">
            <a:off x="4542359" y="3788762"/>
            <a:ext cx="803568" cy="803568"/>
            <a:chOff x="3227257" y="2818585"/>
            <a:chExt cx="1722277" cy="1722277"/>
          </a:xfrm>
        </p:grpSpPr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7353FE7F-8B0F-4247-8271-BE6FB8E4E65A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9914DBE9-4848-48CB-A51D-6B7C68F9F943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6A1BAD78-847F-4D03-8A38-DC3D29063943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55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13</cp:revision>
  <dcterms:created xsi:type="dcterms:W3CDTF">2021-01-25T18:47:25Z</dcterms:created>
  <dcterms:modified xsi:type="dcterms:W3CDTF">2021-01-30T07:26:59Z</dcterms:modified>
</cp:coreProperties>
</file>