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47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D7437-80A4-415F-9C6E-53EBB61D4F07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189E1-FB9E-4E12-A29A-5A40E216B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189E1-FB9E-4E12-A29A-5A40E216B8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8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6CAB-02A8-4F20-B9BE-6A4A52620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E4029-8A02-4056-83F8-DF653F25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C6B20-3D8F-480C-AA0D-43383E76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E7236-531F-4F2F-94CF-0F39728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C61CA-762B-4BAF-8EE0-D594A5F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8B6D-E243-47BB-9EB6-C7FCB380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FCD0E-8A96-4C68-8BA5-AB65F188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CF69-57E2-4948-B1C1-3272CF1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2AB13-BD1C-4E67-81A8-434D160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846D6-0EF9-4FF4-8CE7-B9AEC7B8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9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481A3-6656-4389-9958-D9AE6EFB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67A07-565B-4B2E-BB99-A1F8EF08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4D434-6156-4004-A431-BC2920C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E7E7-9FF0-46E6-8D1A-0BA02274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2247D-B261-498C-9C4F-E5BC4B55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1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6571D-B04D-4E1F-850D-15D242D0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4BE6A-59C2-4993-8A92-58E78C78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E2BCA-7454-4BCF-96D9-68DCE54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22A93-1F62-4427-8807-80CEEAA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BA17A-8EED-438C-AE1A-BFEC6BB2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E046-FB1D-4BB4-98FD-7EEF02BF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035DC-F6A7-4D10-9278-8D24D18A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B233C-2A53-44E3-AFD6-8F85C8BD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A087D-F7A1-467D-AAC7-A1EF0C1A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7CECE-9E02-4079-931F-4C037A4A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CADE-07FA-43E9-885E-E22323F0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554E-FE96-4A0E-99E8-7E9BB38AA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F76A3-7691-40C1-8C68-E2CBA6CC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F8F37-AE96-4D45-B6A7-50E200D0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78DA1-B89F-4DA3-A1E3-5FACFAF3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ECF23-0076-481F-80A9-E5DBF519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896D-BC07-4F5A-920A-26B6BFDD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6F018-DD7D-4307-9B1F-752E1646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2A4E6-CA1B-4D82-8A60-044A3DDD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5165A-C69E-426A-8C9D-D903A15FB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8FE72-2160-487F-8481-CFF0A2728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10DF0-C37B-4457-92B9-6F3DB3A9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2DF5D-E921-4E38-938E-F252C7F6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78CFD-D025-4991-BC22-9040FA5C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2F18-2460-4F4D-A5B5-B1EEE360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A3897-A646-4AA0-B53A-BF1E7D5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B874A-73B2-43FB-8FAC-68955F66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530E5-427C-4A5A-8774-1D87798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D987C-D307-4933-821E-ECADFF86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41D9B-391A-4F02-AED9-DBEA6C73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B5116-78F6-41E5-923A-9EF3F0DE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9EE2-D96B-41EE-815F-B14C5CB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0FDB5-FECF-4A4E-ABC2-ED65C0BD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3D3F4-065A-460B-8F21-4FB72AE9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CFB36-A345-4375-8BF1-4975904B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B091C-526C-4D12-8DD0-7A017A69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59178-52EC-45DC-B1D9-5578690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9155-687A-45E7-B33F-35A6B65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98AFF-26BF-49D8-AD44-65E4AE886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83943-450B-4A2D-8C4E-B05F798B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63525-2F25-4459-A8F8-2E15E01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5441E-55A4-4D85-89B6-7B2FD821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0B9D6-745A-436E-BA4A-5632F9B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CAC04-18C1-47D4-A607-AA07E95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6DCEC-A42C-40C0-8D1F-A985D4F4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61E32-97ED-43EF-958C-46AD23BFA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55FF-B3C4-4BA9-9AAE-B6133D8FD231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423CF-C611-4D84-A32D-9A17FB72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2838C-E03D-49B1-A53F-19666908A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E6AB-2AC6-4879-903C-7D711D98F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网站&#10;&#10;描述已自动生成">
            <a:extLst>
              <a:ext uri="{FF2B5EF4-FFF2-40B4-BE49-F238E27FC236}">
                <a16:creationId xmlns:a16="http://schemas.microsoft.com/office/drawing/2014/main" id="{41562B05-D894-4A65-B428-390FBC0E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F4A4F0A5-0216-4E30-BE6C-782C339AC5B3}"/>
              </a:ext>
            </a:extLst>
          </p:cNvPr>
          <p:cNvSpPr/>
          <p:nvPr/>
        </p:nvSpPr>
        <p:spPr>
          <a:xfrm>
            <a:off x="1572557" y="6225082"/>
            <a:ext cx="452507" cy="4525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F0AFA3-5230-4000-8C63-ADD88E09BA0B}"/>
              </a:ext>
            </a:extLst>
          </p:cNvPr>
          <p:cNvSpPr/>
          <p:nvPr/>
        </p:nvSpPr>
        <p:spPr>
          <a:xfrm>
            <a:off x="5869746" y="6225081"/>
            <a:ext cx="452507" cy="4525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A28F60A-2F16-4DB7-83ED-99E4B2E830F3}"/>
              </a:ext>
            </a:extLst>
          </p:cNvPr>
          <p:cNvSpPr/>
          <p:nvPr/>
        </p:nvSpPr>
        <p:spPr>
          <a:xfrm>
            <a:off x="10166935" y="6225081"/>
            <a:ext cx="452507" cy="4525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555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Yechang Wu</dc:creator>
  <cp:lastModifiedBy>Yechang Wu</cp:lastModifiedBy>
  <cp:revision>7</cp:revision>
  <dcterms:created xsi:type="dcterms:W3CDTF">2021-01-24T13:43:28Z</dcterms:created>
  <dcterms:modified xsi:type="dcterms:W3CDTF">2021-01-30T11:55:04Z</dcterms:modified>
</cp:coreProperties>
</file>