
<file path=[Content_Types].xml><?xml version="1.0" encoding="utf-8"?>
<Types xmlns="http://schemas.openxmlformats.org/package/2006/content-types">
  <Default Extension="gifv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sldIdLst>
    <p:sldId id="256" r:id="rId2"/>
    <p:sldId id="258" r:id="rId3"/>
    <p:sldId id="264" r:id="rId4"/>
    <p:sldId id="259" r:id="rId5"/>
    <p:sldId id="269" r:id="rId6"/>
    <p:sldId id="266" r:id="rId7"/>
    <p:sldId id="268" r:id="rId8"/>
    <p:sldId id="267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BD2"/>
    <a:srgbClr val="00B757"/>
    <a:srgbClr val="0084D6"/>
    <a:srgbClr val="F34031"/>
    <a:srgbClr val="041E42"/>
    <a:srgbClr val="F3F0F1"/>
    <a:srgbClr val="BF0D3E"/>
    <a:srgbClr val="B2F4D0"/>
    <a:srgbClr val="A7FFD1"/>
    <a:srgbClr val="F9A4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94"/>
  </p:normalViewPr>
  <p:slideViewPr>
    <p:cSldViewPr snapToGrid="0">
      <p:cViewPr varScale="1">
        <p:scale>
          <a:sx n="108" d="100"/>
          <a:sy n="108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969163-B676-4B2C-A6D9-430F5DED210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4CBEBB-5967-4A7C-8E31-C7599F8EE623}">
      <dgm:prSet phldrT="[Text]"/>
      <dgm:spPr>
        <a:solidFill>
          <a:srgbClr val="F34031"/>
        </a:solidFill>
        <a:ln>
          <a:solidFill>
            <a:srgbClr val="F34031"/>
          </a:solidFill>
        </a:ln>
      </dgm:spPr>
      <dgm:t>
        <a:bodyPr/>
        <a:lstStyle/>
        <a:p>
          <a:r>
            <a:rPr lang="en-US" b="1" dirty="0"/>
            <a:t>Hitting</a:t>
          </a:r>
        </a:p>
      </dgm:t>
    </dgm:pt>
    <dgm:pt modelId="{3A69047B-6AA0-4C12-BBE3-A549F4859DE3}" type="parTrans" cxnId="{5CD49C64-60F3-44C1-8734-8756DA566048}">
      <dgm:prSet/>
      <dgm:spPr/>
      <dgm:t>
        <a:bodyPr/>
        <a:lstStyle/>
        <a:p>
          <a:endParaRPr lang="en-US"/>
        </a:p>
      </dgm:t>
    </dgm:pt>
    <dgm:pt modelId="{192F2B0A-7263-477F-9845-A41C43279E1D}" type="sibTrans" cxnId="{5CD49C64-60F3-44C1-8734-8756DA566048}">
      <dgm:prSet/>
      <dgm:spPr/>
      <dgm:t>
        <a:bodyPr/>
        <a:lstStyle/>
        <a:p>
          <a:endParaRPr lang="en-US"/>
        </a:p>
      </dgm:t>
    </dgm:pt>
    <dgm:pt modelId="{C3355B95-FF8D-433A-9FBA-E559266A280D}">
      <dgm:prSet phldrT="[Text]"/>
      <dgm:spPr>
        <a:solidFill>
          <a:srgbClr val="F9A49D">
            <a:alpha val="89804"/>
          </a:srgbClr>
        </a:solidFill>
        <a:ln>
          <a:solidFill>
            <a:srgbClr val="F34031">
              <a:alpha val="90000"/>
            </a:srgbClr>
          </a:solidFill>
        </a:ln>
      </dgm:spPr>
      <dgm:t>
        <a:bodyPr/>
        <a:lstStyle/>
        <a:p>
          <a:r>
            <a:rPr lang="en-US" dirty="0"/>
            <a:t>Launch speed</a:t>
          </a:r>
        </a:p>
      </dgm:t>
    </dgm:pt>
    <dgm:pt modelId="{79691CA4-663C-4F71-83E0-14E637C0154D}" type="parTrans" cxnId="{C0E0207E-01F2-41F0-9DC2-6F27DD085900}">
      <dgm:prSet/>
      <dgm:spPr/>
      <dgm:t>
        <a:bodyPr/>
        <a:lstStyle/>
        <a:p>
          <a:endParaRPr lang="en-US"/>
        </a:p>
      </dgm:t>
    </dgm:pt>
    <dgm:pt modelId="{4725A53F-1FD8-4484-967B-B260EEBB76E4}" type="sibTrans" cxnId="{C0E0207E-01F2-41F0-9DC2-6F27DD085900}">
      <dgm:prSet/>
      <dgm:spPr/>
      <dgm:t>
        <a:bodyPr/>
        <a:lstStyle/>
        <a:p>
          <a:endParaRPr lang="en-US"/>
        </a:p>
      </dgm:t>
    </dgm:pt>
    <dgm:pt modelId="{1A25B99F-8172-4F53-A914-2F51BD13A6BD}">
      <dgm:prSet phldrT="[Text]"/>
      <dgm:spPr>
        <a:solidFill>
          <a:srgbClr val="0084D6"/>
        </a:solidFill>
        <a:ln>
          <a:solidFill>
            <a:srgbClr val="0084D6"/>
          </a:solidFill>
        </a:ln>
      </dgm:spPr>
      <dgm:t>
        <a:bodyPr/>
        <a:lstStyle/>
        <a:p>
          <a:r>
            <a:rPr lang="en-US" b="1" dirty="0"/>
            <a:t>Pitching</a:t>
          </a:r>
        </a:p>
      </dgm:t>
    </dgm:pt>
    <dgm:pt modelId="{5642313E-944A-427A-8FBE-C2F0DD8FF5BF}" type="parTrans" cxnId="{205CBE5B-7B1D-4893-A682-D75AB8F3EB8E}">
      <dgm:prSet/>
      <dgm:spPr/>
      <dgm:t>
        <a:bodyPr/>
        <a:lstStyle/>
        <a:p>
          <a:endParaRPr lang="en-US"/>
        </a:p>
      </dgm:t>
    </dgm:pt>
    <dgm:pt modelId="{3904D930-01AA-438B-B7B4-8099EF4E4A05}" type="sibTrans" cxnId="{205CBE5B-7B1D-4893-A682-D75AB8F3EB8E}">
      <dgm:prSet/>
      <dgm:spPr/>
      <dgm:t>
        <a:bodyPr/>
        <a:lstStyle/>
        <a:p>
          <a:endParaRPr lang="en-US"/>
        </a:p>
      </dgm:t>
    </dgm:pt>
    <dgm:pt modelId="{AC26D4C6-EF34-4EB9-94D7-34B2F83C5B69}">
      <dgm:prSet phldrT="[Text]"/>
      <dgm:spPr>
        <a:ln>
          <a:solidFill>
            <a:srgbClr val="0084D6">
              <a:alpha val="90000"/>
            </a:srgbClr>
          </a:solidFill>
        </a:ln>
      </dgm:spPr>
      <dgm:t>
        <a:bodyPr/>
        <a:lstStyle/>
        <a:p>
          <a:r>
            <a:rPr lang="en-US" dirty="0"/>
            <a:t>Effective speed</a:t>
          </a:r>
        </a:p>
      </dgm:t>
    </dgm:pt>
    <dgm:pt modelId="{04B5171F-59B5-4C3C-BB43-8395F456EB42}" type="parTrans" cxnId="{4C77C79F-9A9D-4FAA-B79F-C7F881E8C7C2}">
      <dgm:prSet/>
      <dgm:spPr/>
      <dgm:t>
        <a:bodyPr/>
        <a:lstStyle/>
        <a:p>
          <a:endParaRPr lang="en-US"/>
        </a:p>
      </dgm:t>
    </dgm:pt>
    <dgm:pt modelId="{35A9C5F3-9174-44D0-A3CD-6807C0B31DE0}" type="sibTrans" cxnId="{4C77C79F-9A9D-4FAA-B79F-C7F881E8C7C2}">
      <dgm:prSet/>
      <dgm:spPr/>
      <dgm:t>
        <a:bodyPr/>
        <a:lstStyle/>
        <a:p>
          <a:endParaRPr lang="en-US"/>
        </a:p>
      </dgm:t>
    </dgm:pt>
    <dgm:pt modelId="{4B27A3AE-B146-4472-B674-1DD4050C196A}">
      <dgm:prSet phldrT="[Text]"/>
      <dgm:spPr>
        <a:ln>
          <a:solidFill>
            <a:srgbClr val="0084D6">
              <a:alpha val="90000"/>
            </a:srgbClr>
          </a:solidFill>
        </a:ln>
      </dgm:spPr>
      <dgm:t>
        <a:bodyPr/>
        <a:lstStyle/>
        <a:p>
          <a:r>
            <a:rPr lang="en-US" dirty="0"/>
            <a:t>Release position</a:t>
          </a:r>
        </a:p>
      </dgm:t>
    </dgm:pt>
    <dgm:pt modelId="{03D5CEB9-9ECB-4B93-9266-2F99F57D213A}" type="parTrans" cxnId="{A043773A-7387-4649-8644-0780504446E8}">
      <dgm:prSet/>
      <dgm:spPr/>
      <dgm:t>
        <a:bodyPr/>
        <a:lstStyle/>
        <a:p>
          <a:endParaRPr lang="en-US"/>
        </a:p>
      </dgm:t>
    </dgm:pt>
    <dgm:pt modelId="{646A7073-3027-4CFC-B269-A11EFC37FB81}" type="sibTrans" cxnId="{A043773A-7387-4649-8644-0780504446E8}">
      <dgm:prSet/>
      <dgm:spPr/>
      <dgm:t>
        <a:bodyPr/>
        <a:lstStyle/>
        <a:p>
          <a:endParaRPr lang="en-US"/>
        </a:p>
      </dgm:t>
    </dgm:pt>
    <dgm:pt modelId="{59A58D6C-BF90-45B9-9B8D-3342FE416BBB}">
      <dgm:prSet phldrT="[Text]"/>
      <dgm:spPr>
        <a:solidFill>
          <a:srgbClr val="00B757"/>
        </a:solidFill>
        <a:ln>
          <a:solidFill>
            <a:srgbClr val="00B757"/>
          </a:solidFill>
        </a:ln>
      </dgm:spPr>
      <dgm:t>
        <a:bodyPr/>
        <a:lstStyle/>
        <a:p>
          <a:r>
            <a:rPr lang="en-US" b="1" dirty="0"/>
            <a:t>Environment</a:t>
          </a:r>
        </a:p>
      </dgm:t>
    </dgm:pt>
    <dgm:pt modelId="{66CB0792-1584-440C-9EE9-B5A5FFDC08F2}" type="parTrans" cxnId="{E5BBD9FB-5E44-454C-8EB3-9C9ABE9873B6}">
      <dgm:prSet/>
      <dgm:spPr/>
      <dgm:t>
        <a:bodyPr/>
        <a:lstStyle/>
        <a:p>
          <a:endParaRPr lang="en-US"/>
        </a:p>
      </dgm:t>
    </dgm:pt>
    <dgm:pt modelId="{BD4E9F81-8D55-44E5-B1B7-709E571DA8CA}" type="sibTrans" cxnId="{E5BBD9FB-5E44-454C-8EB3-9C9ABE9873B6}">
      <dgm:prSet/>
      <dgm:spPr/>
      <dgm:t>
        <a:bodyPr/>
        <a:lstStyle/>
        <a:p>
          <a:endParaRPr lang="en-US"/>
        </a:p>
      </dgm:t>
    </dgm:pt>
    <dgm:pt modelId="{DD4FA1A9-C7F5-4641-BFF4-AA61969D76E4}">
      <dgm:prSet phldrT="[Text]"/>
      <dgm:spPr>
        <a:solidFill>
          <a:srgbClr val="BBEBD2">
            <a:alpha val="89804"/>
          </a:srgbClr>
        </a:solidFill>
        <a:ln>
          <a:solidFill>
            <a:srgbClr val="00B757">
              <a:alpha val="90000"/>
            </a:srgbClr>
          </a:solidFill>
        </a:ln>
      </dgm:spPr>
      <dgm:t>
        <a:bodyPr/>
        <a:lstStyle/>
        <a:p>
          <a:r>
            <a:rPr lang="en-US" dirty="0"/>
            <a:t>Month</a:t>
          </a:r>
        </a:p>
      </dgm:t>
    </dgm:pt>
    <dgm:pt modelId="{DEB266B1-ACA6-49CC-AAC9-343FAE44F494}" type="parTrans" cxnId="{D9BC46D6-783D-4053-B0B0-7A76F5FB83F5}">
      <dgm:prSet/>
      <dgm:spPr/>
      <dgm:t>
        <a:bodyPr/>
        <a:lstStyle/>
        <a:p>
          <a:endParaRPr lang="en-US"/>
        </a:p>
      </dgm:t>
    </dgm:pt>
    <dgm:pt modelId="{B5424DFF-D614-4174-97AF-AD4586DE144A}" type="sibTrans" cxnId="{D9BC46D6-783D-4053-B0B0-7A76F5FB83F5}">
      <dgm:prSet/>
      <dgm:spPr/>
      <dgm:t>
        <a:bodyPr/>
        <a:lstStyle/>
        <a:p>
          <a:endParaRPr lang="en-US"/>
        </a:p>
      </dgm:t>
    </dgm:pt>
    <dgm:pt modelId="{07FD83BC-4BED-4D84-AE9C-DC66C6A8C461}">
      <dgm:prSet phldrT="[Text]"/>
      <dgm:spPr>
        <a:solidFill>
          <a:srgbClr val="F9A49D">
            <a:alpha val="89804"/>
          </a:srgbClr>
        </a:solidFill>
        <a:ln>
          <a:solidFill>
            <a:srgbClr val="F34031">
              <a:alpha val="90000"/>
            </a:srgbClr>
          </a:solidFill>
        </a:ln>
      </dgm:spPr>
      <dgm:t>
        <a:bodyPr/>
        <a:lstStyle/>
        <a:p>
          <a:r>
            <a:rPr lang="en-US" dirty="0"/>
            <a:t>Launch angle</a:t>
          </a:r>
        </a:p>
      </dgm:t>
    </dgm:pt>
    <dgm:pt modelId="{40456975-149C-4B6E-8DDF-FF24E115C2CB}" type="parTrans" cxnId="{47F37D00-D239-4FDC-ADB7-4C7B51D2B6AA}">
      <dgm:prSet/>
      <dgm:spPr/>
      <dgm:t>
        <a:bodyPr/>
        <a:lstStyle/>
        <a:p>
          <a:endParaRPr lang="en-US"/>
        </a:p>
      </dgm:t>
    </dgm:pt>
    <dgm:pt modelId="{B319816E-3095-4D08-A150-23B747840B7C}" type="sibTrans" cxnId="{47F37D00-D239-4FDC-ADB7-4C7B51D2B6AA}">
      <dgm:prSet/>
      <dgm:spPr/>
      <dgm:t>
        <a:bodyPr/>
        <a:lstStyle/>
        <a:p>
          <a:endParaRPr lang="en-US"/>
        </a:p>
      </dgm:t>
    </dgm:pt>
    <dgm:pt modelId="{3B037F24-2B05-4430-9891-6CAA54F1AEDA}">
      <dgm:prSet phldrT="[Text]"/>
      <dgm:spPr>
        <a:solidFill>
          <a:srgbClr val="F9A49D">
            <a:alpha val="89804"/>
          </a:srgbClr>
        </a:solidFill>
        <a:ln>
          <a:solidFill>
            <a:srgbClr val="F34031">
              <a:alpha val="90000"/>
            </a:srgbClr>
          </a:solidFill>
        </a:ln>
      </dgm:spPr>
      <dgm:t>
        <a:bodyPr/>
        <a:lstStyle/>
        <a:p>
          <a:r>
            <a:rPr lang="en-US" dirty="0"/>
            <a:t>Bat speed</a:t>
          </a:r>
        </a:p>
      </dgm:t>
    </dgm:pt>
    <dgm:pt modelId="{2CB3607A-5B0C-4D79-9F49-C7231B8A31A1}" type="parTrans" cxnId="{034B56D5-0F9C-4C49-B3FF-A84B3497852B}">
      <dgm:prSet/>
      <dgm:spPr/>
      <dgm:t>
        <a:bodyPr/>
        <a:lstStyle/>
        <a:p>
          <a:endParaRPr lang="en-US"/>
        </a:p>
      </dgm:t>
    </dgm:pt>
    <dgm:pt modelId="{33DA1CCD-D1EC-44A4-96F7-BC9C374A7ED2}" type="sibTrans" cxnId="{034B56D5-0F9C-4C49-B3FF-A84B3497852B}">
      <dgm:prSet/>
      <dgm:spPr/>
      <dgm:t>
        <a:bodyPr/>
        <a:lstStyle/>
        <a:p>
          <a:endParaRPr lang="en-US"/>
        </a:p>
      </dgm:t>
    </dgm:pt>
    <dgm:pt modelId="{BD7EAC59-0ED2-44DD-97F1-E00330E83149}">
      <dgm:prSet phldrT="[Text]"/>
      <dgm:spPr>
        <a:solidFill>
          <a:srgbClr val="F9A49D">
            <a:alpha val="89804"/>
          </a:srgbClr>
        </a:solidFill>
        <a:ln>
          <a:solidFill>
            <a:srgbClr val="F34031">
              <a:alpha val="90000"/>
            </a:srgbClr>
          </a:solidFill>
        </a:ln>
      </dgm:spPr>
      <dgm:t>
        <a:bodyPr/>
        <a:lstStyle/>
        <a:p>
          <a:r>
            <a:rPr lang="en-US" dirty="0"/>
            <a:t>Swing length</a:t>
          </a:r>
        </a:p>
      </dgm:t>
    </dgm:pt>
    <dgm:pt modelId="{E83FD81D-B171-4FFC-8032-C2CCC78360C0}" type="parTrans" cxnId="{8B3D292E-E0BE-4992-B7A3-99251E3D10CF}">
      <dgm:prSet/>
      <dgm:spPr/>
      <dgm:t>
        <a:bodyPr/>
        <a:lstStyle/>
        <a:p>
          <a:endParaRPr lang="en-US"/>
        </a:p>
      </dgm:t>
    </dgm:pt>
    <dgm:pt modelId="{C4439C3B-7B38-4266-8455-B31643015B9B}" type="sibTrans" cxnId="{8B3D292E-E0BE-4992-B7A3-99251E3D10CF}">
      <dgm:prSet/>
      <dgm:spPr/>
      <dgm:t>
        <a:bodyPr/>
        <a:lstStyle/>
        <a:p>
          <a:endParaRPr lang="en-US"/>
        </a:p>
      </dgm:t>
    </dgm:pt>
    <dgm:pt modelId="{543B4138-C1E1-47EA-B052-0598E3271F2A}">
      <dgm:prSet phldrT="[Text]"/>
      <dgm:spPr>
        <a:solidFill>
          <a:srgbClr val="F9A49D">
            <a:alpha val="89804"/>
          </a:srgbClr>
        </a:solidFill>
        <a:ln>
          <a:solidFill>
            <a:srgbClr val="F34031">
              <a:alpha val="90000"/>
            </a:srgbClr>
          </a:solidFill>
        </a:ln>
      </dgm:spPr>
      <dgm:t>
        <a:bodyPr/>
        <a:lstStyle/>
        <a:p>
          <a:r>
            <a:rPr lang="en-US" dirty="0"/>
            <a:t>Hit location</a:t>
          </a:r>
        </a:p>
      </dgm:t>
    </dgm:pt>
    <dgm:pt modelId="{E9D4F410-B815-4C15-9D46-1C2421CF59E3}" type="parTrans" cxnId="{6CB22655-49B7-41DB-8481-D9514B5DA4C3}">
      <dgm:prSet/>
      <dgm:spPr/>
      <dgm:t>
        <a:bodyPr/>
        <a:lstStyle/>
        <a:p>
          <a:endParaRPr lang="en-US"/>
        </a:p>
      </dgm:t>
    </dgm:pt>
    <dgm:pt modelId="{404969A6-492A-48E6-9857-79ECC8E999B7}" type="sibTrans" cxnId="{6CB22655-49B7-41DB-8481-D9514B5DA4C3}">
      <dgm:prSet/>
      <dgm:spPr/>
      <dgm:t>
        <a:bodyPr/>
        <a:lstStyle/>
        <a:p>
          <a:endParaRPr lang="en-US"/>
        </a:p>
      </dgm:t>
    </dgm:pt>
    <dgm:pt modelId="{CE9AE7CA-F29A-48E0-A6FF-E1531C211C2E}">
      <dgm:prSet phldrT="[Text]"/>
      <dgm:spPr>
        <a:ln>
          <a:solidFill>
            <a:srgbClr val="0084D6">
              <a:alpha val="90000"/>
            </a:srgbClr>
          </a:solidFill>
        </a:ln>
      </dgm:spPr>
      <dgm:t>
        <a:bodyPr/>
        <a:lstStyle/>
        <a:p>
          <a:r>
            <a:rPr lang="en-US" dirty="0"/>
            <a:t>Release speed</a:t>
          </a:r>
        </a:p>
      </dgm:t>
    </dgm:pt>
    <dgm:pt modelId="{2285CCD4-33E2-4729-A09F-4727582FC79C}" type="parTrans" cxnId="{3F9D32DB-9E51-4CDD-8E81-89A05DF7B6A2}">
      <dgm:prSet/>
      <dgm:spPr/>
      <dgm:t>
        <a:bodyPr/>
        <a:lstStyle/>
        <a:p>
          <a:endParaRPr lang="en-US"/>
        </a:p>
      </dgm:t>
    </dgm:pt>
    <dgm:pt modelId="{78E17053-D02E-4C39-9E86-9BD86F35C499}" type="sibTrans" cxnId="{3F9D32DB-9E51-4CDD-8E81-89A05DF7B6A2}">
      <dgm:prSet/>
      <dgm:spPr/>
      <dgm:t>
        <a:bodyPr/>
        <a:lstStyle/>
        <a:p>
          <a:endParaRPr lang="en-US"/>
        </a:p>
      </dgm:t>
    </dgm:pt>
    <dgm:pt modelId="{C7A75DF5-7D75-45F4-B160-D0672D9EDCF0}">
      <dgm:prSet phldrT="[Text]"/>
      <dgm:spPr>
        <a:ln>
          <a:solidFill>
            <a:srgbClr val="0084D6">
              <a:alpha val="90000"/>
            </a:srgbClr>
          </a:solidFill>
        </a:ln>
      </dgm:spPr>
      <dgm:t>
        <a:bodyPr/>
        <a:lstStyle/>
        <a:p>
          <a:r>
            <a:rPr lang="en-US" dirty="0"/>
            <a:t>Release extension</a:t>
          </a:r>
        </a:p>
      </dgm:t>
    </dgm:pt>
    <dgm:pt modelId="{8F020304-683A-42E5-8356-97D9734D874C}" type="parTrans" cxnId="{6BE6FFF5-3A92-4475-8559-DADD832C98EF}">
      <dgm:prSet/>
      <dgm:spPr/>
      <dgm:t>
        <a:bodyPr/>
        <a:lstStyle/>
        <a:p>
          <a:endParaRPr lang="en-US"/>
        </a:p>
      </dgm:t>
    </dgm:pt>
    <dgm:pt modelId="{4131D474-237B-44BC-84A9-06712623806F}" type="sibTrans" cxnId="{6BE6FFF5-3A92-4475-8559-DADD832C98EF}">
      <dgm:prSet/>
      <dgm:spPr/>
      <dgm:t>
        <a:bodyPr/>
        <a:lstStyle/>
        <a:p>
          <a:endParaRPr lang="en-US"/>
        </a:p>
      </dgm:t>
    </dgm:pt>
    <dgm:pt modelId="{13B5CC00-E3A6-4DCC-9850-AD4B7F91E63A}">
      <dgm:prSet phldrT="[Text]"/>
      <dgm:spPr>
        <a:ln>
          <a:solidFill>
            <a:srgbClr val="0084D6">
              <a:alpha val="90000"/>
            </a:srgbClr>
          </a:solidFill>
        </a:ln>
      </dgm:spPr>
      <dgm:t>
        <a:bodyPr/>
        <a:lstStyle/>
        <a:p>
          <a:r>
            <a:rPr lang="en-US" dirty="0"/>
            <a:t>Release spin rate</a:t>
          </a:r>
        </a:p>
      </dgm:t>
    </dgm:pt>
    <dgm:pt modelId="{888BB007-CE74-4112-AA46-0DB98D6FC0AC}" type="parTrans" cxnId="{6F3FA8D5-9828-4D8A-AE92-8203BEA2ED37}">
      <dgm:prSet/>
      <dgm:spPr/>
      <dgm:t>
        <a:bodyPr/>
        <a:lstStyle/>
        <a:p>
          <a:endParaRPr lang="en-US"/>
        </a:p>
      </dgm:t>
    </dgm:pt>
    <dgm:pt modelId="{D0B7AFFF-950D-48D7-B7E3-7361D5A0A9C5}" type="sibTrans" cxnId="{6F3FA8D5-9828-4D8A-AE92-8203BEA2ED37}">
      <dgm:prSet/>
      <dgm:spPr/>
      <dgm:t>
        <a:bodyPr/>
        <a:lstStyle/>
        <a:p>
          <a:endParaRPr lang="en-US"/>
        </a:p>
      </dgm:t>
    </dgm:pt>
    <dgm:pt modelId="{2164BD62-7011-4A69-B9BF-663C20115258}">
      <dgm:prSet phldrT="[Text]"/>
      <dgm:spPr>
        <a:ln>
          <a:solidFill>
            <a:srgbClr val="0084D6">
              <a:alpha val="90000"/>
            </a:srgbClr>
          </a:solidFill>
        </a:ln>
      </dgm:spPr>
      <dgm:t>
        <a:bodyPr/>
        <a:lstStyle/>
        <a:p>
          <a:r>
            <a:rPr lang="en-US" dirty="0"/>
            <a:t>Spin axis</a:t>
          </a:r>
        </a:p>
      </dgm:t>
    </dgm:pt>
    <dgm:pt modelId="{C394625C-8AE1-4A32-BA6F-EF64D8C3B026}" type="parTrans" cxnId="{4FBE9E6D-80FF-4846-B1CB-0E51AFEDEF4B}">
      <dgm:prSet/>
      <dgm:spPr/>
      <dgm:t>
        <a:bodyPr/>
        <a:lstStyle/>
        <a:p>
          <a:endParaRPr lang="en-US"/>
        </a:p>
      </dgm:t>
    </dgm:pt>
    <dgm:pt modelId="{B8A9FB55-42D8-40C3-A7A0-2949CAA87752}" type="sibTrans" cxnId="{4FBE9E6D-80FF-4846-B1CB-0E51AFEDEF4B}">
      <dgm:prSet/>
      <dgm:spPr/>
      <dgm:t>
        <a:bodyPr/>
        <a:lstStyle/>
        <a:p>
          <a:endParaRPr lang="en-US"/>
        </a:p>
      </dgm:t>
    </dgm:pt>
    <dgm:pt modelId="{D044F10E-A924-44DD-A5DA-56EB0F1FC050}">
      <dgm:prSet phldrT="[Text]"/>
      <dgm:spPr>
        <a:ln>
          <a:solidFill>
            <a:srgbClr val="0084D6">
              <a:alpha val="90000"/>
            </a:srgbClr>
          </a:solidFill>
        </a:ln>
      </dgm:spPr>
      <dgm:t>
        <a:bodyPr/>
        <a:lstStyle/>
        <a:p>
          <a:r>
            <a:rPr lang="en-US" dirty="0"/>
            <a:t>Arm angle</a:t>
          </a:r>
        </a:p>
      </dgm:t>
    </dgm:pt>
    <dgm:pt modelId="{25C30AAA-6E86-40D3-B101-50BBA897B40E}" type="parTrans" cxnId="{9FEBCAA4-7D9D-494C-B84F-223F55A9A007}">
      <dgm:prSet/>
      <dgm:spPr/>
      <dgm:t>
        <a:bodyPr/>
        <a:lstStyle/>
        <a:p>
          <a:endParaRPr lang="en-US"/>
        </a:p>
      </dgm:t>
    </dgm:pt>
    <dgm:pt modelId="{931A2B40-1ACA-49E0-BE90-EE9FB34F99C8}" type="sibTrans" cxnId="{9FEBCAA4-7D9D-494C-B84F-223F55A9A007}">
      <dgm:prSet/>
      <dgm:spPr/>
      <dgm:t>
        <a:bodyPr/>
        <a:lstStyle/>
        <a:p>
          <a:endParaRPr lang="en-US"/>
        </a:p>
      </dgm:t>
    </dgm:pt>
    <dgm:pt modelId="{40A109C9-5CFF-49AB-BD19-6B07DE9A3CCA}">
      <dgm:prSet phldrT="[Text]"/>
      <dgm:spPr>
        <a:ln>
          <a:solidFill>
            <a:srgbClr val="0084D6">
              <a:alpha val="90000"/>
            </a:srgbClr>
          </a:solidFill>
        </a:ln>
      </dgm:spPr>
      <dgm:t>
        <a:bodyPr/>
        <a:lstStyle/>
        <a:p>
          <a:r>
            <a:rPr lang="en-US" dirty="0"/>
            <a:t>Horizontal and vertical movement</a:t>
          </a:r>
        </a:p>
      </dgm:t>
    </dgm:pt>
    <dgm:pt modelId="{27EC836D-B258-42DF-BA9C-25B6CF2C7103}" type="parTrans" cxnId="{48D9D3E9-7C91-4172-9B9A-41F2ED141A24}">
      <dgm:prSet/>
      <dgm:spPr/>
      <dgm:t>
        <a:bodyPr/>
        <a:lstStyle/>
        <a:p>
          <a:endParaRPr lang="en-US"/>
        </a:p>
      </dgm:t>
    </dgm:pt>
    <dgm:pt modelId="{8FF3D345-7AB0-40B1-8726-A03F836A0997}" type="sibTrans" cxnId="{48D9D3E9-7C91-4172-9B9A-41F2ED141A24}">
      <dgm:prSet/>
      <dgm:spPr/>
      <dgm:t>
        <a:bodyPr/>
        <a:lstStyle/>
        <a:p>
          <a:endParaRPr lang="en-US"/>
        </a:p>
      </dgm:t>
    </dgm:pt>
    <dgm:pt modelId="{6DBF29D2-4177-4D61-A273-A5B626D6170B}" type="pres">
      <dgm:prSet presAssocID="{9B969163-B676-4B2C-A6D9-430F5DED210B}" presName="Name0" presStyleCnt="0">
        <dgm:presLayoutVars>
          <dgm:dir/>
          <dgm:animLvl val="lvl"/>
          <dgm:resizeHandles val="exact"/>
        </dgm:presLayoutVars>
      </dgm:prSet>
      <dgm:spPr/>
    </dgm:pt>
    <dgm:pt modelId="{4DC8CCCB-B25F-46C6-B673-B74FF41B5784}" type="pres">
      <dgm:prSet presAssocID="{B74CBEBB-5967-4A7C-8E31-C7599F8EE623}" presName="composite" presStyleCnt="0"/>
      <dgm:spPr/>
    </dgm:pt>
    <dgm:pt modelId="{DD192AFB-A869-49E0-A7C7-FDE06CC4A490}" type="pres">
      <dgm:prSet presAssocID="{B74CBEBB-5967-4A7C-8E31-C7599F8EE62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AFA637A-3C6A-4B0B-BBD7-6A81058F8045}" type="pres">
      <dgm:prSet presAssocID="{B74CBEBB-5967-4A7C-8E31-C7599F8EE623}" presName="desTx" presStyleLbl="alignAccFollowNode1" presStyleIdx="0" presStyleCnt="3">
        <dgm:presLayoutVars>
          <dgm:bulletEnabled val="1"/>
        </dgm:presLayoutVars>
      </dgm:prSet>
      <dgm:spPr/>
    </dgm:pt>
    <dgm:pt modelId="{65B2AF04-85A2-474A-B69C-EF5214B508AE}" type="pres">
      <dgm:prSet presAssocID="{192F2B0A-7263-477F-9845-A41C43279E1D}" presName="space" presStyleCnt="0"/>
      <dgm:spPr/>
    </dgm:pt>
    <dgm:pt modelId="{6DC5C27F-26AB-4631-AD88-79CD40C9D505}" type="pres">
      <dgm:prSet presAssocID="{1A25B99F-8172-4F53-A914-2F51BD13A6BD}" presName="composite" presStyleCnt="0"/>
      <dgm:spPr/>
    </dgm:pt>
    <dgm:pt modelId="{1BDBC428-03CE-4BF7-872B-00E70545C115}" type="pres">
      <dgm:prSet presAssocID="{1A25B99F-8172-4F53-A914-2F51BD13A6B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E8B6D9A-5AB0-40E5-917D-195FD3AAF9EE}" type="pres">
      <dgm:prSet presAssocID="{1A25B99F-8172-4F53-A914-2F51BD13A6BD}" presName="desTx" presStyleLbl="alignAccFollowNode1" presStyleIdx="1" presStyleCnt="3">
        <dgm:presLayoutVars>
          <dgm:bulletEnabled val="1"/>
        </dgm:presLayoutVars>
      </dgm:prSet>
      <dgm:spPr/>
    </dgm:pt>
    <dgm:pt modelId="{99FC01C6-5A68-4F81-9667-5228631162C3}" type="pres">
      <dgm:prSet presAssocID="{3904D930-01AA-438B-B7B4-8099EF4E4A05}" presName="space" presStyleCnt="0"/>
      <dgm:spPr/>
    </dgm:pt>
    <dgm:pt modelId="{2D868E37-F4BF-4919-AB2D-E66E0AF3D055}" type="pres">
      <dgm:prSet presAssocID="{59A58D6C-BF90-45B9-9B8D-3342FE416BBB}" presName="composite" presStyleCnt="0"/>
      <dgm:spPr/>
    </dgm:pt>
    <dgm:pt modelId="{870D7672-6CFC-4BDB-9601-A9E4A7D87730}" type="pres">
      <dgm:prSet presAssocID="{59A58D6C-BF90-45B9-9B8D-3342FE416BB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F38DF6D-9A53-4A36-A3BA-025869CE8133}" type="pres">
      <dgm:prSet presAssocID="{59A58D6C-BF90-45B9-9B8D-3342FE416BB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7F37D00-D239-4FDC-ADB7-4C7B51D2B6AA}" srcId="{B74CBEBB-5967-4A7C-8E31-C7599F8EE623}" destId="{07FD83BC-4BED-4D84-AE9C-DC66C6A8C461}" srcOrd="1" destOrd="0" parTransId="{40456975-149C-4B6E-8DDF-FF24E115C2CB}" sibTransId="{B319816E-3095-4D08-A150-23B747840B7C}"/>
    <dgm:cxn modelId="{4F04C802-0D7F-43D2-B083-9B951F9252B9}" type="presOf" srcId="{CE9AE7CA-F29A-48E0-A6FF-E1531C211C2E}" destId="{3E8B6D9A-5AB0-40E5-917D-195FD3AAF9EE}" srcOrd="0" destOrd="1" presId="urn:microsoft.com/office/officeart/2005/8/layout/hList1"/>
    <dgm:cxn modelId="{E6FF4F29-A1E5-452A-B3F9-9E1822C5CE51}" type="presOf" srcId="{40A109C9-5CFF-49AB-BD19-6B07DE9A3CCA}" destId="{3E8B6D9A-5AB0-40E5-917D-195FD3AAF9EE}" srcOrd="0" destOrd="7" presId="urn:microsoft.com/office/officeart/2005/8/layout/hList1"/>
    <dgm:cxn modelId="{8B3D292E-E0BE-4992-B7A3-99251E3D10CF}" srcId="{B74CBEBB-5967-4A7C-8E31-C7599F8EE623}" destId="{BD7EAC59-0ED2-44DD-97F1-E00330E83149}" srcOrd="3" destOrd="0" parTransId="{E83FD81D-B171-4FFC-8032-C2CCC78360C0}" sibTransId="{C4439C3B-7B38-4266-8455-B31643015B9B}"/>
    <dgm:cxn modelId="{740EC330-7B01-46DB-8181-B4A0D3C999DD}" type="presOf" srcId="{13B5CC00-E3A6-4DCC-9850-AD4B7F91E63A}" destId="{3E8B6D9A-5AB0-40E5-917D-195FD3AAF9EE}" srcOrd="0" destOrd="3" presId="urn:microsoft.com/office/officeart/2005/8/layout/hList1"/>
    <dgm:cxn modelId="{A043773A-7387-4649-8644-0780504446E8}" srcId="{1A25B99F-8172-4F53-A914-2F51BD13A6BD}" destId="{4B27A3AE-B146-4472-B674-1DD4050C196A}" srcOrd="6" destOrd="0" parTransId="{03D5CEB9-9ECB-4B93-9266-2F99F57D213A}" sibTransId="{646A7073-3027-4CFC-B269-A11EFC37FB81}"/>
    <dgm:cxn modelId="{205CBE5B-7B1D-4893-A682-D75AB8F3EB8E}" srcId="{9B969163-B676-4B2C-A6D9-430F5DED210B}" destId="{1A25B99F-8172-4F53-A914-2F51BD13A6BD}" srcOrd="1" destOrd="0" parTransId="{5642313E-944A-427A-8FBE-C2F0DD8FF5BF}" sibTransId="{3904D930-01AA-438B-B7B4-8099EF4E4A05}"/>
    <dgm:cxn modelId="{5CD49C64-60F3-44C1-8734-8756DA566048}" srcId="{9B969163-B676-4B2C-A6D9-430F5DED210B}" destId="{B74CBEBB-5967-4A7C-8E31-C7599F8EE623}" srcOrd="0" destOrd="0" parTransId="{3A69047B-6AA0-4C12-BBE3-A549F4859DE3}" sibTransId="{192F2B0A-7263-477F-9845-A41C43279E1D}"/>
    <dgm:cxn modelId="{F06A6565-5F53-4EDF-916A-A5CA7158BBB9}" type="presOf" srcId="{AC26D4C6-EF34-4EB9-94D7-34B2F83C5B69}" destId="{3E8B6D9A-5AB0-40E5-917D-195FD3AAF9EE}" srcOrd="0" destOrd="0" presId="urn:microsoft.com/office/officeart/2005/8/layout/hList1"/>
    <dgm:cxn modelId="{6D876D65-5825-4AF9-8515-4D57185FA2D0}" type="presOf" srcId="{3B037F24-2B05-4430-9891-6CAA54F1AEDA}" destId="{EAFA637A-3C6A-4B0B-BBD7-6A81058F8045}" srcOrd="0" destOrd="2" presId="urn:microsoft.com/office/officeart/2005/8/layout/hList1"/>
    <dgm:cxn modelId="{4FBE9E6D-80FF-4846-B1CB-0E51AFEDEF4B}" srcId="{1A25B99F-8172-4F53-A914-2F51BD13A6BD}" destId="{2164BD62-7011-4A69-B9BF-663C20115258}" srcOrd="4" destOrd="0" parTransId="{C394625C-8AE1-4A32-BA6F-EF64D8C3B026}" sibTransId="{B8A9FB55-42D8-40C3-A7A0-2949CAA87752}"/>
    <dgm:cxn modelId="{6CB22655-49B7-41DB-8481-D9514B5DA4C3}" srcId="{B74CBEBB-5967-4A7C-8E31-C7599F8EE623}" destId="{543B4138-C1E1-47EA-B052-0598E3271F2A}" srcOrd="4" destOrd="0" parTransId="{E9D4F410-B815-4C15-9D46-1C2421CF59E3}" sibTransId="{404969A6-492A-48E6-9857-79ECC8E999B7}"/>
    <dgm:cxn modelId="{C0E0207E-01F2-41F0-9DC2-6F27DD085900}" srcId="{B74CBEBB-5967-4A7C-8E31-C7599F8EE623}" destId="{C3355B95-FF8D-433A-9FBA-E559266A280D}" srcOrd="0" destOrd="0" parTransId="{79691CA4-663C-4F71-83E0-14E637C0154D}" sibTransId="{4725A53F-1FD8-4484-967B-B260EEBB76E4}"/>
    <dgm:cxn modelId="{EA766E7F-DDBE-4675-8314-B79F0A04A326}" type="presOf" srcId="{D044F10E-A924-44DD-A5DA-56EB0F1FC050}" destId="{3E8B6D9A-5AB0-40E5-917D-195FD3AAF9EE}" srcOrd="0" destOrd="5" presId="urn:microsoft.com/office/officeart/2005/8/layout/hList1"/>
    <dgm:cxn modelId="{B4586688-520B-4261-94AE-418F1E813DAA}" type="presOf" srcId="{DD4FA1A9-C7F5-4641-BFF4-AA61969D76E4}" destId="{4F38DF6D-9A53-4A36-A3BA-025869CE8133}" srcOrd="0" destOrd="0" presId="urn:microsoft.com/office/officeart/2005/8/layout/hList1"/>
    <dgm:cxn modelId="{4C77C79F-9A9D-4FAA-B79F-C7F881E8C7C2}" srcId="{1A25B99F-8172-4F53-A914-2F51BD13A6BD}" destId="{AC26D4C6-EF34-4EB9-94D7-34B2F83C5B69}" srcOrd="0" destOrd="0" parTransId="{04B5171F-59B5-4C3C-BB43-8395F456EB42}" sibTransId="{35A9C5F3-9174-44D0-A3CD-6807C0B31DE0}"/>
    <dgm:cxn modelId="{5D7A38A3-6687-4D51-BACF-A80FCF5DD4F2}" type="presOf" srcId="{9B969163-B676-4B2C-A6D9-430F5DED210B}" destId="{6DBF29D2-4177-4D61-A273-A5B626D6170B}" srcOrd="0" destOrd="0" presId="urn:microsoft.com/office/officeart/2005/8/layout/hList1"/>
    <dgm:cxn modelId="{8B87C9A4-41A8-47D7-A8F8-066DDF9E3F0C}" type="presOf" srcId="{543B4138-C1E1-47EA-B052-0598E3271F2A}" destId="{EAFA637A-3C6A-4B0B-BBD7-6A81058F8045}" srcOrd="0" destOrd="4" presId="urn:microsoft.com/office/officeart/2005/8/layout/hList1"/>
    <dgm:cxn modelId="{9FEBCAA4-7D9D-494C-B84F-223F55A9A007}" srcId="{1A25B99F-8172-4F53-A914-2F51BD13A6BD}" destId="{D044F10E-A924-44DD-A5DA-56EB0F1FC050}" srcOrd="5" destOrd="0" parTransId="{25C30AAA-6E86-40D3-B101-50BBA897B40E}" sibTransId="{931A2B40-1ACA-49E0-BE90-EE9FB34F99C8}"/>
    <dgm:cxn modelId="{DD4037A8-D7A2-4711-AB3B-A37FAAC25761}" type="presOf" srcId="{1A25B99F-8172-4F53-A914-2F51BD13A6BD}" destId="{1BDBC428-03CE-4BF7-872B-00E70545C115}" srcOrd="0" destOrd="0" presId="urn:microsoft.com/office/officeart/2005/8/layout/hList1"/>
    <dgm:cxn modelId="{3F2E13AB-A361-4A88-8E1D-2816DFE65F92}" type="presOf" srcId="{07FD83BC-4BED-4D84-AE9C-DC66C6A8C461}" destId="{EAFA637A-3C6A-4B0B-BBD7-6A81058F8045}" srcOrd="0" destOrd="1" presId="urn:microsoft.com/office/officeart/2005/8/layout/hList1"/>
    <dgm:cxn modelId="{59A9CAB7-3D66-4433-A26D-86A497804745}" type="presOf" srcId="{B74CBEBB-5967-4A7C-8E31-C7599F8EE623}" destId="{DD192AFB-A869-49E0-A7C7-FDE06CC4A490}" srcOrd="0" destOrd="0" presId="urn:microsoft.com/office/officeart/2005/8/layout/hList1"/>
    <dgm:cxn modelId="{207504C6-14C7-4FBE-AA52-1E47FDDC00D2}" type="presOf" srcId="{C7A75DF5-7D75-45F4-B160-D0672D9EDCF0}" destId="{3E8B6D9A-5AB0-40E5-917D-195FD3AAF9EE}" srcOrd="0" destOrd="2" presId="urn:microsoft.com/office/officeart/2005/8/layout/hList1"/>
    <dgm:cxn modelId="{50CF73CB-2365-49FE-9A26-88F33AF1A207}" type="presOf" srcId="{C3355B95-FF8D-433A-9FBA-E559266A280D}" destId="{EAFA637A-3C6A-4B0B-BBD7-6A81058F8045}" srcOrd="0" destOrd="0" presId="urn:microsoft.com/office/officeart/2005/8/layout/hList1"/>
    <dgm:cxn modelId="{034B56D5-0F9C-4C49-B3FF-A84B3497852B}" srcId="{B74CBEBB-5967-4A7C-8E31-C7599F8EE623}" destId="{3B037F24-2B05-4430-9891-6CAA54F1AEDA}" srcOrd="2" destOrd="0" parTransId="{2CB3607A-5B0C-4D79-9F49-C7231B8A31A1}" sibTransId="{33DA1CCD-D1EC-44A4-96F7-BC9C374A7ED2}"/>
    <dgm:cxn modelId="{6F3FA8D5-9828-4D8A-AE92-8203BEA2ED37}" srcId="{1A25B99F-8172-4F53-A914-2F51BD13A6BD}" destId="{13B5CC00-E3A6-4DCC-9850-AD4B7F91E63A}" srcOrd="3" destOrd="0" parTransId="{888BB007-CE74-4112-AA46-0DB98D6FC0AC}" sibTransId="{D0B7AFFF-950D-48D7-B7E3-7361D5A0A9C5}"/>
    <dgm:cxn modelId="{D9BC46D6-783D-4053-B0B0-7A76F5FB83F5}" srcId="{59A58D6C-BF90-45B9-9B8D-3342FE416BBB}" destId="{DD4FA1A9-C7F5-4641-BFF4-AA61969D76E4}" srcOrd="0" destOrd="0" parTransId="{DEB266B1-ACA6-49CC-AAC9-343FAE44F494}" sibTransId="{B5424DFF-D614-4174-97AF-AD4586DE144A}"/>
    <dgm:cxn modelId="{822A66D7-80F5-4478-9CE8-8E84D215C941}" type="presOf" srcId="{59A58D6C-BF90-45B9-9B8D-3342FE416BBB}" destId="{870D7672-6CFC-4BDB-9601-A9E4A7D87730}" srcOrd="0" destOrd="0" presId="urn:microsoft.com/office/officeart/2005/8/layout/hList1"/>
    <dgm:cxn modelId="{3F9D32DB-9E51-4CDD-8E81-89A05DF7B6A2}" srcId="{1A25B99F-8172-4F53-A914-2F51BD13A6BD}" destId="{CE9AE7CA-F29A-48E0-A6FF-E1531C211C2E}" srcOrd="1" destOrd="0" parTransId="{2285CCD4-33E2-4729-A09F-4727582FC79C}" sibTransId="{78E17053-D02E-4C39-9E86-9BD86F35C499}"/>
    <dgm:cxn modelId="{3E2612DC-81F4-4A9E-9D8D-26BBC8E5174C}" type="presOf" srcId="{BD7EAC59-0ED2-44DD-97F1-E00330E83149}" destId="{EAFA637A-3C6A-4B0B-BBD7-6A81058F8045}" srcOrd="0" destOrd="3" presId="urn:microsoft.com/office/officeart/2005/8/layout/hList1"/>
    <dgm:cxn modelId="{5CE55FE0-31A7-4F2C-BD19-B93748026355}" type="presOf" srcId="{4B27A3AE-B146-4472-B674-1DD4050C196A}" destId="{3E8B6D9A-5AB0-40E5-917D-195FD3AAF9EE}" srcOrd="0" destOrd="6" presId="urn:microsoft.com/office/officeart/2005/8/layout/hList1"/>
    <dgm:cxn modelId="{48D9D3E9-7C91-4172-9B9A-41F2ED141A24}" srcId="{1A25B99F-8172-4F53-A914-2F51BD13A6BD}" destId="{40A109C9-5CFF-49AB-BD19-6B07DE9A3CCA}" srcOrd="7" destOrd="0" parTransId="{27EC836D-B258-42DF-BA9C-25B6CF2C7103}" sibTransId="{8FF3D345-7AB0-40B1-8726-A03F836A0997}"/>
    <dgm:cxn modelId="{6BE6FFF5-3A92-4475-8559-DADD832C98EF}" srcId="{1A25B99F-8172-4F53-A914-2F51BD13A6BD}" destId="{C7A75DF5-7D75-45F4-B160-D0672D9EDCF0}" srcOrd="2" destOrd="0" parTransId="{8F020304-683A-42E5-8356-97D9734D874C}" sibTransId="{4131D474-237B-44BC-84A9-06712623806F}"/>
    <dgm:cxn modelId="{E5BBD9FB-5E44-454C-8EB3-9C9ABE9873B6}" srcId="{9B969163-B676-4B2C-A6D9-430F5DED210B}" destId="{59A58D6C-BF90-45B9-9B8D-3342FE416BBB}" srcOrd="2" destOrd="0" parTransId="{66CB0792-1584-440C-9EE9-B5A5FFDC08F2}" sibTransId="{BD4E9F81-8D55-44E5-B1B7-709E571DA8CA}"/>
    <dgm:cxn modelId="{58EA43FD-B960-4623-8BD7-7D40FA62C0D4}" type="presOf" srcId="{2164BD62-7011-4A69-B9BF-663C20115258}" destId="{3E8B6D9A-5AB0-40E5-917D-195FD3AAF9EE}" srcOrd="0" destOrd="4" presId="urn:microsoft.com/office/officeart/2005/8/layout/hList1"/>
    <dgm:cxn modelId="{05B3AED1-F5A6-4FC9-B20E-C22384F75C9F}" type="presParOf" srcId="{6DBF29D2-4177-4D61-A273-A5B626D6170B}" destId="{4DC8CCCB-B25F-46C6-B673-B74FF41B5784}" srcOrd="0" destOrd="0" presId="urn:microsoft.com/office/officeart/2005/8/layout/hList1"/>
    <dgm:cxn modelId="{597338A7-E5F9-4A69-B77A-F8A55877A831}" type="presParOf" srcId="{4DC8CCCB-B25F-46C6-B673-B74FF41B5784}" destId="{DD192AFB-A869-49E0-A7C7-FDE06CC4A490}" srcOrd="0" destOrd="0" presId="urn:microsoft.com/office/officeart/2005/8/layout/hList1"/>
    <dgm:cxn modelId="{5E87B114-6514-42A5-AABD-FC0B416C0BCF}" type="presParOf" srcId="{4DC8CCCB-B25F-46C6-B673-B74FF41B5784}" destId="{EAFA637A-3C6A-4B0B-BBD7-6A81058F8045}" srcOrd="1" destOrd="0" presId="urn:microsoft.com/office/officeart/2005/8/layout/hList1"/>
    <dgm:cxn modelId="{8CC04D0B-C57F-4032-9E6A-A2AE37815931}" type="presParOf" srcId="{6DBF29D2-4177-4D61-A273-A5B626D6170B}" destId="{65B2AF04-85A2-474A-B69C-EF5214B508AE}" srcOrd="1" destOrd="0" presId="urn:microsoft.com/office/officeart/2005/8/layout/hList1"/>
    <dgm:cxn modelId="{AB637FC7-6207-4FF0-84A8-04504339177F}" type="presParOf" srcId="{6DBF29D2-4177-4D61-A273-A5B626D6170B}" destId="{6DC5C27F-26AB-4631-AD88-79CD40C9D505}" srcOrd="2" destOrd="0" presId="urn:microsoft.com/office/officeart/2005/8/layout/hList1"/>
    <dgm:cxn modelId="{B9643445-3645-4527-A590-78BF769AC81D}" type="presParOf" srcId="{6DC5C27F-26AB-4631-AD88-79CD40C9D505}" destId="{1BDBC428-03CE-4BF7-872B-00E70545C115}" srcOrd="0" destOrd="0" presId="urn:microsoft.com/office/officeart/2005/8/layout/hList1"/>
    <dgm:cxn modelId="{B627A524-2489-4FBC-AE81-23D983447728}" type="presParOf" srcId="{6DC5C27F-26AB-4631-AD88-79CD40C9D505}" destId="{3E8B6D9A-5AB0-40E5-917D-195FD3AAF9EE}" srcOrd="1" destOrd="0" presId="urn:microsoft.com/office/officeart/2005/8/layout/hList1"/>
    <dgm:cxn modelId="{D2130396-A71C-41A1-81F1-CF78F601AF24}" type="presParOf" srcId="{6DBF29D2-4177-4D61-A273-A5B626D6170B}" destId="{99FC01C6-5A68-4F81-9667-5228631162C3}" srcOrd="3" destOrd="0" presId="urn:microsoft.com/office/officeart/2005/8/layout/hList1"/>
    <dgm:cxn modelId="{5D75ED59-C330-47CD-BBD5-7DA4EDDC8B3C}" type="presParOf" srcId="{6DBF29D2-4177-4D61-A273-A5B626D6170B}" destId="{2D868E37-F4BF-4919-AB2D-E66E0AF3D055}" srcOrd="4" destOrd="0" presId="urn:microsoft.com/office/officeart/2005/8/layout/hList1"/>
    <dgm:cxn modelId="{2456AD94-C718-46E4-AFFD-1B8DAB866DF1}" type="presParOf" srcId="{2D868E37-F4BF-4919-AB2D-E66E0AF3D055}" destId="{870D7672-6CFC-4BDB-9601-A9E4A7D87730}" srcOrd="0" destOrd="0" presId="urn:microsoft.com/office/officeart/2005/8/layout/hList1"/>
    <dgm:cxn modelId="{91EA1F56-5C32-4D39-AC73-16F85A894FB0}" type="presParOf" srcId="{2D868E37-F4BF-4919-AB2D-E66E0AF3D055}" destId="{4F38DF6D-9A53-4A36-A3BA-025869CE81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9A88C9-6201-4ADC-B772-B5CC074E11C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1737D-2B3B-4526-88EC-C056257017A7}">
      <dgm:prSet phldrT="[Text]"/>
      <dgm:spPr/>
      <dgm:t>
        <a:bodyPr/>
        <a:lstStyle/>
        <a:p>
          <a:pPr algn="l"/>
          <a:r>
            <a:rPr lang="en-US" dirty="0"/>
            <a:t>Swing Dynamics Most Important</a:t>
          </a:r>
        </a:p>
      </dgm:t>
    </dgm:pt>
    <dgm:pt modelId="{2F86AED0-9CBF-457D-BB9D-709B07E96A3B}" type="parTrans" cxnId="{F2C8AA5B-79C9-4658-A02D-53B5E0B9124B}">
      <dgm:prSet/>
      <dgm:spPr/>
      <dgm:t>
        <a:bodyPr/>
        <a:lstStyle/>
        <a:p>
          <a:endParaRPr lang="en-US"/>
        </a:p>
      </dgm:t>
    </dgm:pt>
    <dgm:pt modelId="{7FEB5BFA-41BB-498D-9B49-2677707AFDFC}" type="sibTrans" cxnId="{F2C8AA5B-79C9-4658-A02D-53B5E0B9124B}">
      <dgm:prSet/>
      <dgm:spPr/>
      <dgm:t>
        <a:bodyPr/>
        <a:lstStyle/>
        <a:p>
          <a:endParaRPr lang="en-US"/>
        </a:p>
      </dgm:t>
    </dgm:pt>
    <dgm:pt modelId="{6A6E8B0D-19D7-4E40-938A-1BD2AB8D91C3}">
      <dgm:prSet phldrT="[Text]"/>
      <dgm:spPr>
        <a:solidFill>
          <a:srgbClr val="F34031"/>
        </a:solidFill>
      </dgm:spPr>
      <dgm:t>
        <a:bodyPr/>
        <a:lstStyle/>
        <a:p>
          <a:r>
            <a:rPr lang="en-US" dirty="0"/>
            <a:t>Deterministic predictors: launch angle and exit velocity</a:t>
          </a:r>
        </a:p>
      </dgm:t>
    </dgm:pt>
    <dgm:pt modelId="{35DA9607-5E0F-41E1-A364-CA88A8746552}" type="parTrans" cxnId="{1B45107F-C8B4-4132-8B4C-79EB53B3A455}">
      <dgm:prSet/>
      <dgm:spPr/>
      <dgm:t>
        <a:bodyPr/>
        <a:lstStyle/>
        <a:p>
          <a:endParaRPr lang="en-US"/>
        </a:p>
      </dgm:t>
    </dgm:pt>
    <dgm:pt modelId="{FFD50CC2-4521-49AA-9A8C-9461067E6F45}" type="sibTrans" cxnId="{1B45107F-C8B4-4132-8B4C-79EB53B3A455}">
      <dgm:prSet/>
      <dgm:spPr/>
      <dgm:t>
        <a:bodyPr/>
        <a:lstStyle/>
        <a:p>
          <a:endParaRPr lang="en-US"/>
        </a:p>
      </dgm:t>
    </dgm:pt>
    <dgm:pt modelId="{8EABBCBA-EAEA-4F58-BBFA-EA702DD0956F}">
      <dgm:prSet phldrT="[Text]"/>
      <dgm:spPr/>
      <dgm:t>
        <a:bodyPr/>
        <a:lstStyle/>
        <a:p>
          <a:pPr algn="l"/>
          <a:r>
            <a:rPr lang="en-US" dirty="0"/>
            <a:t>Effective Pitch Velocity</a:t>
          </a:r>
        </a:p>
        <a:p>
          <a:pPr algn="l"/>
          <a:endParaRPr lang="en-US" dirty="0"/>
        </a:p>
      </dgm:t>
    </dgm:pt>
    <dgm:pt modelId="{B9B87AF7-93F8-461B-8FDE-1E628C05B403}" type="parTrans" cxnId="{E6DF4B8E-21F8-49CD-B5CB-88A2ECEE9C01}">
      <dgm:prSet/>
      <dgm:spPr/>
      <dgm:t>
        <a:bodyPr/>
        <a:lstStyle/>
        <a:p>
          <a:endParaRPr lang="en-US"/>
        </a:p>
      </dgm:t>
    </dgm:pt>
    <dgm:pt modelId="{C307A243-3E5E-42E3-8454-104158FC86DC}" type="sibTrans" cxnId="{E6DF4B8E-21F8-49CD-B5CB-88A2ECEE9C01}">
      <dgm:prSet/>
      <dgm:spPr/>
      <dgm:t>
        <a:bodyPr/>
        <a:lstStyle/>
        <a:p>
          <a:endParaRPr lang="en-US"/>
        </a:p>
      </dgm:t>
    </dgm:pt>
    <dgm:pt modelId="{CE11DF91-6AD1-4334-9ED3-6678DEF6D6D5}">
      <dgm:prSet phldrT="[Text]"/>
      <dgm:spPr>
        <a:solidFill>
          <a:srgbClr val="0084D6"/>
        </a:solidFill>
      </dgm:spPr>
      <dgm:t>
        <a:bodyPr/>
        <a:lstStyle/>
        <a:p>
          <a:r>
            <a:rPr lang="en-US" dirty="0"/>
            <a:t>Impact of pitch on result can be boiled down to a single field</a:t>
          </a:r>
        </a:p>
      </dgm:t>
    </dgm:pt>
    <dgm:pt modelId="{85899DC5-361F-469E-A203-3DEDF88E92A3}" type="parTrans" cxnId="{A5171363-E4A7-4C03-A1E4-BB46E9C10748}">
      <dgm:prSet/>
      <dgm:spPr/>
      <dgm:t>
        <a:bodyPr/>
        <a:lstStyle/>
        <a:p>
          <a:endParaRPr lang="en-US"/>
        </a:p>
      </dgm:t>
    </dgm:pt>
    <dgm:pt modelId="{ABECCFFC-94BA-47D7-B663-CC639168C663}" type="sibTrans" cxnId="{A5171363-E4A7-4C03-A1E4-BB46E9C10748}">
      <dgm:prSet/>
      <dgm:spPr/>
      <dgm:t>
        <a:bodyPr/>
        <a:lstStyle/>
        <a:p>
          <a:endParaRPr lang="en-US"/>
        </a:p>
      </dgm:t>
    </dgm:pt>
    <dgm:pt modelId="{B3332A0C-797B-4988-B629-B7D2260546D0}">
      <dgm:prSet phldrT="[Text]"/>
      <dgm:spPr>
        <a:solidFill>
          <a:srgbClr val="F34031"/>
        </a:solidFill>
      </dgm:spPr>
      <dgm:t>
        <a:bodyPr/>
        <a:lstStyle/>
        <a:p>
          <a:r>
            <a:rPr lang="en-US" b="1" dirty="0"/>
            <a:t>Suggests batter has more control over outcome than pitcher</a:t>
          </a:r>
        </a:p>
      </dgm:t>
    </dgm:pt>
    <dgm:pt modelId="{D338AC43-3680-47EC-8015-4ACED765B7A0}" type="parTrans" cxnId="{4924C758-DD8E-4DBD-A301-2633923E4D0C}">
      <dgm:prSet/>
      <dgm:spPr/>
      <dgm:t>
        <a:bodyPr/>
        <a:lstStyle/>
        <a:p>
          <a:endParaRPr lang="en-US"/>
        </a:p>
      </dgm:t>
    </dgm:pt>
    <dgm:pt modelId="{2A6F3BB8-C6C1-442A-BA13-C0240EB6CA2E}" type="sibTrans" cxnId="{4924C758-DD8E-4DBD-A301-2633923E4D0C}">
      <dgm:prSet/>
      <dgm:spPr/>
      <dgm:t>
        <a:bodyPr/>
        <a:lstStyle/>
        <a:p>
          <a:endParaRPr lang="en-US"/>
        </a:p>
      </dgm:t>
    </dgm:pt>
    <dgm:pt modelId="{353B8418-EFDB-4BED-B489-D666C9FAEB81}">
      <dgm:prSet phldrT="[Text]"/>
      <dgm:spPr/>
      <dgm:t>
        <a:bodyPr/>
        <a:lstStyle/>
        <a:p>
          <a:pPr algn="l"/>
          <a:r>
            <a:rPr lang="en-US" dirty="0"/>
            <a:t>Future Opportunities</a:t>
          </a:r>
        </a:p>
      </dgm:t>
    </dgm:pt>
    <dgm:pt modelId="{EE883589-6C3E-42CB-8EB9-F3AEB41BC0D7}" type="parTrans" cxnId="{DB94C36F-9F75-4E06-B626-333762963BD1}">
      <dgm:prSet/>
      <dgm:spPr/>
      <dgm:t>
        <a:bodyPr/>
        <a:lstStyle/>
        <a:p>
          <a:endParaRPr lang="en-US"/>
        </a:p>
      </dgm:t>
    </dgm:pt>
    <dgm:pt modelId="{80D05E3B-98AE-4E4D-BA9E-7973CA96D970}" type="sibTrans" cxnId="{DB94C36F-9F75-4E06-B626-333762963BD1}">
      <dgm:prSet/>
      <dgm:spPr/>
      <dgm:t>
        <a:bodyPr/>
        <a:lstStyle/>
        <a:p>
          <a:endParaRPr lang="en-US"/>
        </a:p>
      </dgm:t>
    </dgm:pt>
    <dgm:pt modelId="{528AA511-D550-4037-B2C8-E5B0C12E8F6A}">
      <dgm:prSet phldrT="[Text]"/>
      <dgm:spPr>
        <a:solidFill>
          <a:srgbClr val="00B757"/>
        </a:solidFill>
      </dgm:spPr>
      <dgm:t>
        <a:bodyPr/>
        <a:lstStyle/>
        <a:p>
          <a:r>
            <a:rPr lang="en-US" dirty="0"/>
            <a:t>Include categorical factors such as pitch type and ballpark</a:t>
          </a:r>
        </a:p>
      </dgm:t>
    </dgm:pt>
    <dgm:pt modelId="{A6C2F149-9CD1-477D-A736-14E5CCD49A0F}" type="parTrans" cxnId="{E16B5209-DC33-49E9-B411-55F726884BB3}">
      <dgm:prSet/>
      <dgm:spPr/>
      <dgm:t>
        <a:bodyPr/>
        <a:lstStyle/>
        <a:p>
          <a:endParaRPr lang="en-US"/>
        </a:p>
      </dgm:t>
    </dgm:pt>
    <dgm:pt modelId="{5B7F43B3-43FE-480B-ACE3-B1EE1D813C51}" type="sibTrans" cxnId="{E16B5209-DC33-49E9-B411-55F726884BB3}">
      <dgm:prSet/>
      <dgm:spPr/>
      <dgm:t>
        <a:bodyPr/>
        <a:lstStyle/>
        <a:p>
          <a:endParaRPr lang="en-US"/>
        </a:p>
      </dgm:t>
    </dgm:pt>
    <dgm:pt modelId="{EF016AA5-C1D5-42DC-913A-F3483CF2CDFC}">
      <dgm:prSet phldrT="[Text]"/>
      <dgm:spPr>
        <a:solidFill>
          <a:srgbClr val="00B757"/>
        </a:solidFill>
      </dgm:spPr>
      <dgm:t>
        <a:bodyPr/>
        <a:lstStyle/>
        <a:p>
          <a:r>
            <a:rPr lang="en-US" dirty="0"/>
            <a:t>Pull in all 115 possible predictors</a:t>
          </a:r>
        </a:p>
      </dgm:t>
    </dgm:pt>
    <dgm:pt modelId="{20251238-ACA2-404D-873A-7F2C67EB537B}" type="parTrans" cxnId="{6E3E2476-2D60-4B19-98E0-FFC70971B06A}">
      <dgm:prSet/>
      <dgm:spPr/>
      <dgm:t>
        <a:bodyPr/>
        <a:lstStyle/>
        <a:p>
          <a:endParaRPr lang="en-US"/>
        </a:p>
      </dgm:t>
    </dgm:pt>
    <dgm:pt modelId="{2A45AA70-18C5-4E25-A5E5-83725D140128}" type="sibTrans" cxnId="{6E3E2476-2D60-4B19-98E0-FFC70971B06A}">
      <dgm:prSet/>
      <dgm:spPr/>
      <dgm:t>
        <a:bodyPr/>
        <a:lstStyle/>
        <a:p>
          <a:endParaRPr lang="en-US"/>
        </a:p>
      </dgm:t>
    </dgm:pt>
    <dgm:pt modelId="{22C2909F-2F05-46A5-9221-5A6DB4F59FFB}">
      <dgm:prSet phldrT="[Text]"/>
      <dgm:spPr>
        <a:solidFill>
          <a:srgbClr val="0084D6"/>
        </a:solidFill>
      </dgm:spPr>
      <dgm:t>
        <a:bodyPr/>
        <a:lstStyle/>
        <a:p>
          <a:r>
            <a:rPr lang="en-US" dirty="0"/>
            <a:t>Release point plays an impact in how fast the ball is perceived by the batter</a:t>
          </a:r>
        </a:p>
      </dgm:t>
    </dgm:pt>
    <dgm:pt modelId="{134358B3-0C58-4EC4-A81F-6492E99267F7}" type="parTrans" cxnId="{6D67AA61-6C1E-4054-B563-4BBD137BE846}">
      <dgm:prSet/>
      <dgm:spPr/>
      <dgm:t>
        <a:bodyPr/>
        <a:lstStyle/>
        <a:p>
          <a:endParaRPr lang="en-US"/>
        </a:p>
      </dgm:t>
    </dgm:pt>
    <dgm:pt modelId="{7F08E5C0-D271-43F7-9692-F8CE36C0C789}" type="sibTrans" cxnId="{6D67AA61-6C1E-4054-B563-4BBD137BE846}">
      <dgm:prSet/>
      <dgm:spPr/>
      <dgm:t>
        <a:bodyPr/>
        <a:lstStyle/>
        <a:p>
          <a:endParaRPr lang="en-US"/>
        </a:p>
      </dgm:t>
    </dgm:pt>
    <dgm:pt modelId="{0FB445B0-E233-4B46-B40A-7BCD75A4407D}">
      <dgm:prSet phldrT="[Text]"/>
      <dgm:spPr>
        <a:solidFill>
          <a:srgbClr val="F34031"/>
        </a:solidFill>
      </dgm:spPr>
      <dgm:t>
        <a:bodyPr/>
        <a:lstStyle/>
        <a:p>
          <a:r>
            <a:rPr lang="en-US" dirty="0"/>
            <a:t>Swing length is most important of new the bat tracking metrics</a:t>
          </a:r>
        </a:p>
      </dgm:t>
    </dgm:pt>
    <dgm:pt modelId="{7277D2A0-ECFF-4B33-89E8-D52FA6447EBD}" type="parTrans" cxnId="{1DC2D24E-258A-452A-91F2-A6FCCFFE7AC0}">
      <dgm:prSet/>
      <dgm:spPr/>
      <dgm:t>
        <a:bodyPr/>
        <a:lstStyle/>
        <a:p>
          <a:endParaRPr lang="en-US"/>
        </a:p>
      </dgm:t>
    </dgm:pt>
    <dgm:pt modelId="{1C78872C-91A6-4DC0-BE89-7659C04673A4}" type="sibTrans" cxnId="{1DC2D24E-258A-452A-91F2-A6FCCFFE7AC0}">
      <dgm:prSet/>
      <dgm:spPr/>
      <dgm:t>
        <a:bodyPr/>
        <a:lstStyle/>
        <a:p>
          <a:endParaRPr lang="en-US"/>
        </a:p>
      </dgm:t>
    </dgm:pt>
    <dgm:pt modelId="{DD353535-FEC6-44EC-8453-3B9A03B891CD}" type="pres">
      <dgm:prSet presAssocID="{699A88C9-6201-4ADC-B772-B5CC074E11C9}" presName="Name0" presStyleCnt="0">
        <dgm:presLayoutVars>
          <dgm:dir/>
          <dgm:animLvl val="lvl"/>
          <dgm:resizeHandles val="exact"/>
        </dgm:presLayoutVars>
      </dgm:prSet>
      <dgm:spPr/>
    </dgm:pt>
    <dgm:pt modelId="{82B7E1A5-86DC-44FC-803B-0592F26493EF}" type="pres">
      <dgm:prSet presAssocID="{75B1737D-2B3B-4526-88EC-C056257017A7}" presName="linNode" presStyleCnt="0"/>
      <dgm:spPr/>
    </dgm:pt>
    <dgm:pt modelId="{A9E32DFC-42A3-4557-B120-C1A32915FC5B}" type="pres">
      <dgm:prSet presAssocID="{75B1737D-2B3B-4526-88EC-C056257017A7}" presName="parTx" presStyleLbl="revTx" presStyleIdx="0" presStyleCnt="3">
        <dgm:presLayoutVars>
          <dgm:chMax val="1"/>
          <dgm:bulletEnabled val="1"/>
        </dgm:presLayoutVars>
      </dgm:prSet>
      <dgm:spPr/>
    </dgm:pt>
    <dgm:pt modelId="{E0E0A305-5E79-4D2C-972A-69A8B7038930}" type="pres">
      <dgm:prSet presAssocID="{75B1737D-2B3B-4526-88EC-C056257017A7}" presName="bracket" presStyleLbl="parChTrans1D1" presStyleIdx="0" presStyleCnt="3"/>
      <dgm:spPr>
        <a:ln>
          <a:solidFill>
            <a:srgbClr val="F34031"/>
          </a:solidFill>
        </a:ln>
      </dgm:spPr>
    </dgm:pt>
    <dgm:pt modelId="{3AEB1C9E-1B08-41BB-B5AA-DB6CF3869BD9}" type="pres">
      <dgm:prSet presAssocID="{75B1737D-2B3B-4526-88EC-C056257017A7}" presName="spH" presStyleCnt="0"/>
      <dgm:spPr/>
    </dgm:pt>
    <dgm:pt modelId="{BE5962F9-A8F8-41B9-8456-FF14FAD07389}" type="pres">
      <dgm:prSet presAssocID="{75B1737D-2B3B-4526-88EC-C056257017A7}" presName="desTx" presStyleLbl="node1" presStyleIdx="0" presStyleCnt="3">
        <dgm:presLayoutVars>
          <dgm:bulletEnabled val="1"/>
        </dgm:presLayoutVars>
      </dgm:prSet>
      <dgm:spPr/>
    </dgm:pt>
    <dgm:pt modelId="{7EB20BEE-9CBF-424D-A423-4027407722B8}" type="pres">
      <dgm:prSet presAssocID="{7FEB5BFA-41BB-498D-9B49-2677707AFDFC}" presName="spV" presStyleCnt="0"/>
      <dgm:spPr/>
    </dgm:pt>
    <dgm:pt modelId="{AB098565-9514-4F53-B502-0C81DDC9789F}" type="pres">
      <dgm:prSet presAssocID="{8EABBCBA-EAEA-4F58-BBFA-EA702DD0956F}" presName="linNode" presStyleCnt="0"/>
      <dgm:spPr/>
    </dgm:pt>
    <dgm:pt modelId="{46164E5D-B464-40DF-A7C9-F701D9D71E9C}" type="pres">
      <dgm:prSet presAssocID="{8EABBCBA-EAEA-4F58-BBFA-EA702DD0956F}" presName="parTx" presStyleLbl="revTx" presStyleIdx="1" presStyleCnt="3">
        <dgm:presLayoutVars>
          <dgm:chMax val="1"/>
          <dgm:bulletEnabled val="1"/>
        </dgm:presLayoutVars>
      </dgm:prSet>
      <dgm:spPr/>
    </dgm:pt>
    <dgm:pt modelId="{1FC0BF21-60DD-4EE6-9A38-5EA3FAD76A1F}" type="pres">
      <dgm:prSet presAssocID="{8EABBCBA-EAEA-4F58-BBFA-EA702DD0956F}" presName="bracket" presStyleLbl="parChTrans1D1" presStyleIdx="1" presStyleCnt="3"/>
      <dgm:spPr>
        <a:ln>
          <a:solidFill>
            <a:srgbClr val="0084D6"/>
          </a:solidFill>
        </a:ln>
      </dgm:spPr>
    </dgm:pt>
    <dgm:pt modelId="{FD6EFA72-FEFF-444C-9F56-734E808A05D7}" type="pres">
      <dgm:prSet presAssocID="{8EABBCBA-EAEA-4F58-BBFA-EA702DD0956F}" presName="spH" presStyleCnt="0"/>
      <dgm:spPr/>
    </dgm:pt>
    <dgm:pt modelId="{E8F3F7A7-AA19-41F0-9583-F598C96A0EEC}" type="pres">
      <dgm:prSet presAssocID="{8EABBCBA-EAEA-4F58-BBFA-EA702DD0956F}" presName="desTx" presStyleLbl="node1" presStyleIdx="1" presStyleCnt="3">
        <dgm:presLayoutVars>
          <dgm:bulletEnabled val="1"/>
        </dgm:presLayoutVars>
      </dgm:prSet>
      <dgm:spPr/>
    </dgm:pt>
    <dgm:pt modelId="{97467442-DB9A-48AC-81E9-BBBE1DFCBA1A}" type="pres">
      <dgm:prSet presAssocID="{C307A243-3E5E-42E3-8454-104158FC86DC}" presName="spV" presStyleCnt="0"/>
      <dgm:spPr/>
    </dgm:pt>
    <dgm:pt modelId="{2072E4B9-B698-453E-A63C-8887A24F057E}" type="pres">
      <dgm:prSet presAssocID="{353B8418-EFDB-4BED-B489-D666C9FAEB81}" presName="linNode" presStyleCnt="0"/>
      <dgm:spPr/>
    </dgm:pt>
    <dgm:pt modelId="{112F7756-2DEF-4DA2-A309-338673F6858D}" type="pres">
      <dgm:prSet presAssocID="{353B8418-EFDB-4BED-B489-D666C9FAEB81}" presName="parTx" presStyleLbl="revTx" presStyleIdx="2" presStyleCnt="3">
        <dgm:presLayoutVars>
          <dgm:chMax val="1"/>
          <dgm:bulletEnabled val="1"/>
        </dgm:presLayoutVars>
      </dgm:prSet>
      <dgm:spPr/>
    </dgm:pt>
    <dgm:pt modelId="{2630D46B-DE97-4BA2-AE55-B4EF787A6064}" type="pres">
      <dgm:prSet presAssocID="{353B8418-EFDB-4BED-B489-D666C9FAEB81}" presName="bracket" presStyleLbl="parChTrans1D1" presStyleIdx="2" presStyleCnt="3"/>
      <dgm:spPr>
        <a:ln>
          <a:solidFill>
            <a:srgbClr val="00B757"/>
          </a:solidFill>
        </a:ln>
      </dgm:spPr>
    </dgm:pt>
    <dgm:pt modelId="{BFE6838E-CE36-4EC8-A6E1-62A65F5D50D3}" type="pres">
      <dgm:prSet presAssocID="{353B8418-EFDB-4BED-B489-D666C9FAEB81}" presName="spH" presStyleCnt="0"/>
      <dgm:spPr/>
    </dgm:pt>
    <dgm:pt modelId="{F038B636-D9A6-414B-AF69-070FA4AFBD6C}" type="pres">
      <dgm:prSet presAssocID="{353B8418-EFDB-4BED-B489-D666C9FAEB81}" presName="desTx" presStyleLbl="node1" presStyleIdx="2" presStyleCnt="3">
        <dgm:presLayoutVars>
          <dgm:bulletEnabled val="1"/>
        </dgm:presLayoutVars>
      </dgm:prSet>
      <dgm:spPr/>
    </dgm:pt>
  </dgm:ptLst>
  <dgm:cxnLst>
    <dgm:cxn modelId="{4F437507-8FEE-454B-8B75-80158216BE74}" type="presOf" srcId="{353B8418-EFDB-4BED-B489-D666C9FAEB81}" destId="{112F7756-2DEF-4DA2-A309-338673F6858D}" srcOrd="0" destOrd="0" presId="urn:diagrams.loki3.com/BracketList"/>
    <dgm:cxn modelId="{E16B5209-DC33-49E9-B411-55F726884BB3}" srcId="{353B8418-EFDB-4BED-B489-D666C9FAEB81}" destId="{528AA511-D550-4037-B2C8-E5B0C12E8F6A}" srcOrd="0" destOrd="0" parTransId="{A6C2F149-9CD1-477D-A736-14E5CCD49A0F}" sibTransId="{5B7F43B3-43FE-480B-ACE3-B1EE1D813C51}"/>
    <dgm:cxn modelId="{BAB2B00A-6227-459F-A666-15B5D87EDA22}" type="presOf" srcId="{8EABBCBA-EAEA-4F58-BBFA-EA702DD0956F}" destId="{46164E5D-B464-40DF-A7C9-F701D9D71E9C}" srcOrd="0" destOrd="0" presId="urn:diagrams.loki3.com/BracketList"/>
    <dgm:cxn modelId="{F2C8AA5B-79C9-4658-A02D-53B5E0B9124B}" srcId="{699A88C9-6201-4ADC-B772-B5CC074E11C9}" destId="{75B1737D-2B3B-4526-88EC-C056257017A7}" srcOrd="0" destOrd="0" parTransId="{2F86AED0-9CBF-457D-BB9D-709B07E96A3B}" sibTransId="{7FEB5BFA-41BB-498D-9B49-2677707AFDFC}"/>
    <dgm:cxn modelId="{6D67AA61-6C1E-4054-B563-4BBD137BE846}" srcId="{8EABBCBA-EAEA-4F58-BBFA-EA702DD0956F}" destId="{22C2909F-2F05-46A5-9221-5A6DB4F59FFB}" srcOrd="1" destOrd="0" parTransId="{134358B3-0C58-4EC4-A81F-6492E99267F7}" sibTransId="{7F08E5C0-D271-43F7-9692-F8CE36C0C789}"/>
    <dgm:cxn modelId="{A5171363-E4A7-4C03-A1E4-BB46E9C10748}" srcId="{8EABBCBA-EAEA-4F58-BBFA-EA702DD0956F}" destId="{CE11DF91-6AD1-4334-9ED3-6678DEF6D6D5}" srcOrd="0" destOrd="0" parTransId="{85899DC5-361F-469E-A203-3DEDF88E92A3}" sibTransId="{ABECCFFC-94BA-47D7-B663-CC639168C663}"/>
    <dgm:cxn modelId="{5E039145-5CA9-43BC-889C-5F2D2CD5721D}" type="presOf" srcId="{528AA511-D550-4037-B2C8-E5B0C12E8F6A}" destId="{F038B636-D9A6-414B-AF69-070FA4AFBD6C}" srcOrd="0" destOrd="0" presId="urn:diagrams.loki3.com/BracketList"/>
    <dgm:cxn modelId="{7F6EA66B-9F79-4BB2-9756-E718C1450EF1}" type="presOf" srcId="{0FB445B0-E233-4B46-B40A-7BCD75A4407D}" destId="{BE5962F9-A8F8-41B9-8456-FF14FAD07389}" srcOrd="0" destOrd="1" presId="urn:diagrams.loki3.com/BracketList"/>
    <dgm:cxn modelId="{1DC2D24E-258A-452A-91F2-A6FCCFFE7AC0}" srcId="{75B1737D-2B3B-4526-88EC-C056257017A7}" destId="{0FB445B0-E233-4B46-B40A-7BCD75A4407D}" srcOrd="1" destOrd="0" parTransId="{7277D2A0-ECFF-4B33-89E8-D52FA6447EBD}" sibTransId="{1C78872C-91A6-4DC0-BE89-7659C04673A4}"/>
    <dgm:cxn modelId="{DB94C36F-9F75-4E06-B626-333762963BD1}" srcId="{699A88C9-6201-4ADC-B772-B5CC074E11C9}" destId="{353B8418-EFDB-4BED-B489-D666C9FAEB81}" srcOrd="2" destOrd="0" parTransId="{EE883589-6C3E-42CB-8EB9-F3AEB41BC0D7}" sibTransId="{80D05E3B-98AE-4E4D-BA9E-7973CA96D970}"/>
    <dgm:cxn modelId="{6E3E2476-2D60-4B19-98E0-FFC70971B06A}" srcId="{353B8418-EFDB-4BED-B489-D666C9FAEB81}" destId="{EF016AA5-C1D5-42DC-913A-F3483CF2CDFC}" srcOrd="1" destOrd="0" parTransId="{20251238-ACA2-404D-873A-7F2C67EB537B}" sibTransId="{2A45AA70-18C5-4E25-A5E5-83725D140128}"/>
    <dgm:cxn modelId="{4924C758-DD8E-4DBD-A301-2633923E4D0C}" srcId="{75B1737D-2B3B-4526-88EC-C056257017A7}" destId="{B3332A0C-797B-4988-B629-B7D2260546D0}" srcOrd="2" destOrd="0" parTransId="{D338AC43-3680-47EC-8015-4ACED765B7A0}" sibTransId="{2A6F3BB8-C6C1-442A-BA13-C0240EB6CA2E}"/>
    <dgm:cxn modelId="{1B45107F-C8B4-4132-8B4C-79EB53B3A455}" srcId="{75B1737D-2B3B-4526-88EC-C056257017A7}" destId="{6A6E8B0D-19D7-4E40-938A-1BD2AB8D91C3}" srcOrd="0" destOrd="0" parTransId="{35DA9607-5E0F-41E1-A364-CA88A8746552}" sibTransId="{FFD50CC2-4521-49AA-9A8C-9461067E6F45}"/>
    <dgm:cxn modelId="{99F54A81-A627-4C05-9772-293EFDEB4BAF}" type="presOf" srcId="{B3332A0C-797B-4988-B629-B7D2260546D0}" destId="{BE5962F9-A8F8-41B9-8456-FF14FAD07389}" srcOrd="0" destOrd="2" presId="urn:diagrams.loki3.com/BracketList"/>
    <dgm:cxn modelId="{E6DF4B8E-21F8-49CD-B5CB-88A2ECEE9C01}" srcId="{699A88C9-6201-4ADC-B772-B5CC074E11C9}" destId="{8EABBCBA-EAEA-4F58-BBFA-EA702DD0956F}" srcOrd="1" destOrd="0" parTransId="{B9B87AF7-93F8-461B-8FDE-1E628C05B403}" sibTransId="{C307A243-3E5E-42E3-8454-104158FC86DC}"/>
    <dgm:cxn modelId="{4C0F3C95-E8B2-4B31-9F77-68BCBB10D912}" type="presOf" srcId="{699A88C9-6201-4ADC-B772-B5CC074E11C9}" destId="{DD353535-FEC6-44EC-8453-3B9A03B891CD}" srcOrd="0" destOrd="0" presId="urn:diagrams.loki3.com/BracketList"/>
    <dgm:cxn modelId="{C6E5B796-7A86-4F56-B5F6-0A3FEA41B09B}" type="presOf" srcId="{75B1737D-2B3B-4526-88EC-C056257017A7}" destId="{A9E32DFC-42A3-4557-B120-C1A32915FC5B}" srcOrd="0" destOrd="0" presId="urn:diagrams.loki3.com/BracketList"/>
    <dgm:cxn modelId="{D586D697-1670-4106-928F-D25D76D6017D}" type="presOf" srcId="{EF016AA5-C1D5-42DC-913A-F3483CF2CDFC}" destId="{F038B636-D9A6-414B-AF69-070FA4AFBD6C}" srcOrd="0" destOrd="1" presId="urn:diagrams.loki3.com/BracketList"/>
    <dgm:cxn modelId="{13B121D5-0043-4675-B4CD-4EDBAB7016AF}" type="presOf" srcId="{6A6E8B0D-19D7-4E40-938A-1BD2AB8D91C3}" destId="{BE5962F9-A8F8-41B9-8456-FF14FAD07389}" srcOrd="0" destOrd="0" presId="urn:diagrams.loki3.com/BracketList"/>
    <dgm:cxn modelId="{7CBD76DD-2650-45EC-B597-FBA49DA8A7B3}" type="presOf" srcId="{22C2909F-2F05-46A5-9221-5A6DB4F59FFB}" destId="{E8F3F7A7-AA19-41F0-9583-F598C96A0EEC}" srcOrd="0" destOrd="1" presId="urn:diagrams.loki3.com/BracketList"/>
    <dgm:cxn modelId="{4DB2A7EA-7A67-4FC4-B051-51D10EF44A3A}" type="presOf" srcId="{CE11DF91-6AD1-4334-9ED3-6678DEF6D6D5}" destId="{E8F3F7A7-AA19-41F0-9583-F598C96A0EEC}" srcOrd="0" destOrd="0" presId="urn:diagrams.loki3.com/BracketList"/>
    <dgm:cxn modelId="{5BBF2DBE-C7D5-427F-8D27-2259FDE4ACE8}" type="presParOf" srcId="{DD353535-FEC6-44EC-8453-3B9A03B891CD}" destId="{82B7E1A5-86DC-44FC-803B-0592F26493EF}" srcOrd="0" destOrd="0" presId="urn:diagrams.loki3.com/BracketList"/>
    <dgm:cxn modelId="{7DD36B4A-E589-44EF-9584-0B9B264588D1}" type="presParOf" srcId="{82B7E1A5-86DC-44FC-803B-0592F26493EF}" destId="{A9E32DFC-42A3-4557-B120-C1A32915FC5B}" srcOrd="0" destOrd="0" presId="urn:diagrams.loki3.com/BracketList"/>
    <dgm:cxn modelId="{E3EDE016-D002-4399-BA56-9618FC6ABF55}" type="presParOf" srcId="{82B7E1A5-86DC-44FC-803B-0592F26493EF}" destId="{E0E0A305-5E79-4D2C-972A-69A8B7038930}" srcOrd="1" destOrd="0" presId="urn:diagrams.loki3.com/BracketList"/>
    <dgm:cxn modelId="{9D5670E4-C639-4651-9286-609946C918B5}" type="presParOf" srcId="{82B7E1A5-86DC-44FC-803B-0592F26493EF}" destId="{3AEB1C9E-1B08-41BB-B5AA-DB6CF3869BD9}" srcOrd="2" destOrd="0" presId="urn:diagrams.loki3.com/BracketList"/>
    <dgm:cxn modelId="{908C0322-5722-4F86-AC26-B7A74582AB75}" type="presParOf" srcId="{82B7E1A5-86DC-44FC-803B-0592F26493EF}" destId="{BE5962F9-A8F8-41B9-8456-FF14FAD07389}" srcOrd="3" destOrd="0" presId="urn:diagrams.loki3.com/BracketList"/>
    <dgm:cxn modelId="{551A80A6-5B27-483B-A137-4340DA52FAB0}" type="presParOf" srcId="{DD353535-FEC6-44EC-8453-3B9A03B891CD}" destId="{7EB20BEE-9CBF-424D-A423-4027407722B8}" srcOrd="1" destOrd="0" presId="urn:diagrams.loki3.com/BracketList"/>
    <dgm:cxn modelId="{0A578477-9C78-41CA-B361-4DD540A0ACB3}" type="presParOf" srcId="{DD353535-FEC6-44EC-8453-3B9A03B891CD}" destId="{AB098565-9514-4F53-B502-0C81DDC9789F}" srcOrd="2" destOrd="0" presId="urn:diagrams.loki3.com/BracketList"/>
    <dgm:cxn modelId="{A28921E1-239B-40C9-93F8-1AE7CEAB0541}" type="presParOf" srcId="{AB098565-9514-4F53-B502-0C81DDC9789F}" destId="{46164E5D-B464-40DF-A7C9-F701D9D71E9C}" srcOrd="0" destOrd="0" presId="urn:diagrams.loki3.com/BracketList"/>
    <dgm:cxn modelId="{C4EAC6D6-A6D5-4971-B9D9-F8E1BE2279C0}" type="presParOf" srcId="{AB098565-9514-4F53-B502-0C81DDC9789F}" destId="{1FC0BF21-60DD-4EE6-9A38-5EA3FAD76A1F}" srcOrd="1" destOrd="0" presId="urn:diagrams.loki3.com/BracketList"/>
    <dgm:cxn modelId="{C1570268-013E-4631-BAE4-318D12BA9B1D}" type="presParOf" srcId="{AB098565-9514-4F53-B502-0C81DDC9789F}" destId="{FD6EFA72-FEFF-444C-9F56-734E808A05D7}" srcOrd="2" destOrd="0" presId="urn:diagrams.loki3.com/BracketList"/>
    <dgm:cxn modelId="{86D62512-4793-4135-9A16-C196B3A260E4}" type="presParOf" srcId="{AB098565-9514-4F53-B502-0C81DDC9789F}" destId="{E8F3F7A7-AA19-41F0-9583-F598C96A0EEC}" srcOrd="3" destOrd="0" presId="urn:diagrams.loki3.com/BracketList"/>
    <dgm:cxn modelId="{B7C42056-8D0C-4BF4-83EC-2828EDD94795}" type="presParOf" srcId="{DD353535-FEC6-44EC-8453-3B9A03B891CD}" destId="{97467442-DB9A-48AC-81E9-BBBE1DFCBA1A}" srcOrd="3" destOrd="0" presId="urn:diagrams.loki3.com/BracketList"/>
    <dgm:cxn modelId="{E056CCF2-59DF-4060-9E22-19F261ECC259}" type="presParOf" srcId="{DD353535-FEC6-44EC-8453-3B9A03B891CD}" destId="{2072E4B9-B698-453E-A63C-8887A24F057E}" srcOrd="4" destOrd="0" presId="urn:diagrams.loki3.com/BracketList"/>
    <dgm:cxn modelId="{5C8CDBE6-044D-4A95-ACF8-85BB6B9EED5B}" type="presParOf" srcId="{2072E4B9-B698-453E-A63C-8887A24F057E}" destId="{112F7756-2DEF-4DA2-A309-338673F6858D}" srcOrd="0" destOrd="0" presId="urn:diagrams.loki3.com/BracketList"/>
    <dgm:cxn modelId="{1C698478-5ABD-4E04-A23E-28F981B8BB60}" type="presParOf" srcId="{2072E4B9-B698-453E-A63C-8887A24F057E}" destId="{2630D46B-DE97-4BA2-AE55-B4EF787A6064}" srcOrd="1" destOrd="0" presId="urn:diagrams.loki3.com/BracketList"/>
    <dgm:cxn modelId="{AB2F8476-2E0D-47A9-B0C4-BF981CB5BA33}" type="presParOf" srcId="{2072E4B9-B698-453E-A63C-8887A24F057E}" destId="{BFE6838E-CE36-4EC8-A6E1-62A65F5D50D3}" srcOrd="2" destOrd="0" presId="urn:diagrams.loki3.com/BracketList"/>
    <dgm:cxn modelId="{E310CB83-9E1D-46C9-AAA4-47A0A5BB0812}" type="presParOf" srcId="{2072E4B9-B698-453E-A63C-8887A24F057E}" destId="{F038B636-D9A6-414B-AF69-070FA4AFBD6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92AFB-A869-49E0-A7C7-FDE06CC4A490}">
      <dsp:nvSpPr>
        <dsp:cNvPr id="0" name=""/>
        <dsp:cNvSpPr/>
      </dsp:nvSpPr>
      <dsp:spPr>
        <a:xfrm>
          <a:off x="2740" y="116360"/>
          <a:ext cx="2672283" cy="417807"/>
        </a:xfrm>
        <a:prstGeom prst="rect">
          <a:avLst/>
        </a:prstGeom>
        <a:solidFill>
          <a:srgbClr val="F34031"/>
        </a:solidFill>
        <a:ln w="12700" cap="flat" cmpd="sng" algn="ctr">
          <a:solidFill>
            <a:srgbClr val="F3403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Hitting</a:t>
          </a:r>
        </a:p>
      </dsp:txBody>
      <dsp:txXfrm>
        <a:off x="2740" y="116360"/>
        <a:ext cx="2672283" cy="417807"/>
      </dsp:txXfrm>
    </dsp:sp>
    <dsp:sp modelId="{EAFA637A-3C6A-4B0B-BBD7-6A81058F8045}">
      <dsp:nvSpPr>
        <dsp:cNvPr id="0" name=""/>
        <dsp:cNvSpPr/>
      </dsp:nvSpPr>
      <dsp:spPr>
        <a:xfrm>
          <a:off x="2740" y="534167"/>
          <a:ext cx="2672283" cy="3131358"/>
        </a:xfrm>
        <a:prstGeom prst="rect">
          <a:avLst/>
        </a:prstGeom>
        <a:solidFill>
          <a:srgbClr val="F9A49D">
            <a:alpha val="89804"/>
          </a:srgbClr>
        </a:solidFill>
        <a:ln w="12700" cap="flat" cmpd="sng" algn="ctr">
          <a:solidFill>
            <a:srgbClr val="F34031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Launch speed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Launch angle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Bat speed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Swing length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Hit location</a:t>
          </a:r>
        </a:p>
      </dsp:txBody>
      <dsp:txXfrm>
        <a:off x="2740" y="534167"/>
        <a:ext cx="2672283" cy="3131358"/>
      </dsp:txXfrm>
    </dsp:sp>
    <dsp:sp modelId="{1BDBC428-03CE-4BF7-872B-00E70545C115}">
      <dsp:nvSpPr>
        <dsp:cNvPr id="0" name=""/>
        <dsp:cNvSpPr/>
      </dsp:nvSpPr>
      <dsp:spPr>
        <a:xfrm>
          <a:off x="3049143" y="116360"/>
          <a:ext cx="2672283" cy="417807"/>
        </a:xfrm>
        <a:prstGeom prst="rect">
          <a:avLst/>
        </a:prstGeom>
        <a:solidFill>
          <a:srgbClr val="0084D6"/>
        </a:solidFill>
        <a:ln w="12700" cap="flat" cmpd="sng" algn="ctr">
          <a:solidFill>
            <a:srgbClr val="0084D6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Pitching</a:t>
          </a:r>
        </a:p>
      </dsp:txBody>
      <dsp:txXfrm>
        <a:off x="3049143" y="116360"/>
        <a:ext cx="2672283" cy="417807"/>
      </dsp:txXfrm>
    </dsp:sp>
    <dsp:sp modelId="{3E8B6D9A-5AB0-40E5-917D-195FD3AAF9EE}">
      <dsp:nvSpPr>
        <dsp:cNvPr id="0" name=""/>
        <dsp:cNvSpPr/>
      </dsp:nvSpPr>
      <dsp:spPr>
        <a:xfrm>
          <a:off x="3049143" y="534167"/>
          <a:ext cx="2672283" cy="313135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84D6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Effective speed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Release speed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Release extension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Release spin rate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Spin axis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Arm angle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Release position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Horizontal and vertical movement</a:t>
          </a:r>
        </a:p>
      </dsp:txBody>
      <dsp:txXfrm>
        <a:off x="3049143" y="534167"/>
        <a:ext cx="2672283" cy="3131358"/>
      </dsp:txXfrm>
    </dsp:sp>
    <dsp:sp modelId="{870D7672-6CFC-4BDB-9601-A9E4A7D87730}">
      <dsp:nvSpPr>
        <dsp:cNvPr id="0" name=""/>
        <dsp:cNvSpPr/>
      </dsp:nvSpPr>
      <dsp:spPr>
        <a:xfrm>
          <a:off x="6095546" y="116360"/>
          <a:ext cx="2672283" cy="417807"/>
        </a:xfrm>
        <a:prstGeom prst="rect">
          <a:avLst/>
        </a:prstGeom>
        <a:solidFill>
          <a:srgbClr val="00B757"/>
        </a:solidFill>
        <a:ln w="12700" cap="flat" cmpd="sng" algn="ctr">
          <a:solidFill>
            <a:srgbClr val="00B75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Environment</a:t>
          </a:r>
        </a:p>
      </dsp:txBody>
      <dsp:txXfrm>
        <a:off x="6095546" y="116360"/>
        <a:ext cx="2672283" cy="417807"/>
      </dsp:txXfrm>
    </dsp:sp>
    <dsp:sp modelId="{4F38DF6D-9A53-4A36-A3BA-025869CE8133}">
      <dsp:nvSpPr>
        <dsp:cNvPr id="0" name=""/>
        <dsp:cNvSpPr/>
      </dsp:nvSpPr>
      <dsp:spPr>
        <a:xfrm>
          <a:off x="6095546" y="534167"/>
          <a:ext cx="2672283" cy="3131358"/>
        </a:xfrm>
        <a:prstGeom prst="rect">
          <a:avLst/>
        </a:prstGeom>
        <a:solidFill>
          <a:srgbClr val="BBEBD2">
            <a:alpha val="89804"/>
          </a:srgbClr>
        </a:solidFill>
        <a:ln w="12700" cap="flat" cmpd="sng" algn="ctr">
          <a:solidFill>
            <a:srgbClr val="00B757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Month</a:t>
          </a:r>
        </a:p>
      </dsp:txBody>
      <dsp:txXfrm>
        <a:off x="6095546" y="534167"/>
        <a:ext cx="2672283" cy="3131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32DFC-42A3-4557-B120-C1A32915FC5B}">
      <dsp:nvSpPr>
        <dsp:cNvPr id="0" name=""/>
        <dsp:cNvSpPr/>
      </dsp:nvSpPr>
      <dsp:spPr>
        <a:xfrm>
          <a:off x="4282" y="462856"/>
          <a:ext cx="2190501" cy="710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Swing Dynamics Most Important</a:t>
          </a:r>
        </a:p>
      </dsp:txBody>
      <dsp:txXfrm>
        <a:off x="4282" y="462856"/>
        <a:ext cx="2190501" cy="710325"/>
      </dsp:txXfrm>
    </dsp:sp>
    <dsp:sp modelId="{E0E0A305-5E79-4D2C-972A-69A8B7038930}">
      <dsp:nvSpPr>
        <dsp:cNvPr id="0" name=""/>
        <dsp:cNvSpPr/>
      </dsp:nvSpPr>
      <dsp:spPr>
        <a:xfrm>
          <a:off x="2194784" y="229780"/>
          <a:ext cx="438100" cy="11764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F3403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962F9-A8F8-41B9-8456-FF14FAD07389}">
      <dsp:nvSpPr>
        <dsp:cNvPr id="0" name=""/>
        <dsp:cNvSpPr/>
      </dsp:nvSpPr>
      <dsp:spPr>
        <a:xfrm>
          <a:off x="2808124" y="229780"/>
          <a:ext cx="5958164" cy="1176475"/>
        </a:xfrm>
        <a:prstGeom prst="rect">
          <a:avLst/>
        </a:prstGeom>
        <a:solidFill>
          <a:srgbClr val="F340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Deterministic predictors: launch angle and exit velocity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Swing length is most important of new the bat tracking metrics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Suggests batter has more control over outcome than pitcher</a:t>
          </a:r>
        </a:p>
      </dsp:txBody>
      <dsp:txXfrm>
        <a:off x="2808124" y="229780"/>
        <a:ext cx="5958164" cy="1176475"/>
      </dsp:txXfrm>
    </dsp:sp>
    <dsp:sp modelId="{46164E5D-B464-40DF-A7C9-F701D9D71E9C}">
      <dsp:nvSpPr>
        <dsp:cNvPr id="0" name=""/>
        <dsp:cNvSpPr/>
      </dsp:nvSpPr>
      <dsp:spPr>
        <a:xfrm>
          <a:off x="4282" y="1599587"/>
          <a:ext cx="2190501" cy="83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Effective Pitch Velocity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4282" y="1599587"/>
        <a:ext cx="2190501" cy="831600"/>
      </dsp:txXfrm>
    </dsp:sp>
    <dsp:sp modelId="{1FC0BF21-60DD-4EE6-9A38-5EA3FAD76A1F}">
      <dsp:nvSpPr>
        <dsp:cNvPr id="0" name=""/>
        <dsp:cNvSpPr/>
      </dsp:nvSpPr>
      <dsp:spPr>
        <a:xfrm>
          <a:off x="2194784" y="1456656"/>
          <a:ext cx="438100" cy="111746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0084D6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3F7A7-AA19-41F0-9583-F598C96A0EEC}">
      <dsp:nvSpPr>
        <dsp:cNvPr id="0" name=""/>
        <dsp:cNvSpPr/>
      </dsp:nvSpPr>
      <dsp:spPr>
        <a:xfrm>
          <a:off x="2808124" y="1456656"/>
          <a:ext cx="5958164" cy="1117462"/>
        </a:xfrm>
        <a:prstGeom prst="rect">
          <a:avLst/>
        </a:prstGeom>
        <a:solidFill>
          <a:srgbClr val="0084D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Impact of pitch on result can be boiled down to a single field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Release point plays an impact in how fast the ball is perceived by the batter</a:t>
          </a:r>
        </a:p>
      </dsp:txBody>
      <dsp:txXfrm>
        <a:off x="2808124" y="1456656"/>
        <a:ext cx="5958164" cy="1117462"/>
      </dsp:txXfrm>
    </dsp:sp>
    <dsp:sp modelId="{112F7756-2DEF-4DA2-A309-338673F6858D}">
      <dsp:nvSpPr>
        <dsp:cNvPr id="0" name=""/>
        <dsp:cNvSpPr/>
      </dsp:nvSpPr>
      <dsp:spPr>
        <a:xfrm>
          <a:off x="4282" y="2823756"/>
          <a:ext cx="2190501" cy="398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Future Opportunities</a:t>
          </a:r>
        </a:p>
      </dsp:txBody>
      <dsp:txXfrm>
        <a:off x="4282" y="2823756"/>
        <a:ext cx="2190501" cy="398475"/>
      </dsp:txXfrm>
    </dsp:sp>
    <dsp:sp modelId="{2630D46B-DE97-4BA2-AE55-B4EF787A6064}">
      <dsp:nvSpPr>
        <dsp:cNvPr id="0" name=""/>
        <dsp:cNvSpPr/>
      </dsp:nvSpPr>
      <dsp:spPr>
        <a:xfrm>
          <a:off x="2194784" y="2624519"/>
          <a:ext cx="438100" cy="7969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rgbClr val="00B757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8B636-D9A6-414B-AF69-070FA4AFBD6C}">
      <dsp:nvSpPr>
        <dsp:cNvPr id="0" name=""/>
        <dsp:cNvSpPr/>
      </dsp:nvSpPr>
      <dsp:spPr>
        <a:xfrm>
          <a:off x="2808124" y="2624519"/>
          <a:ext cx="5958164" cy="796950"/>
        </a:xfrm>
        <a:prstGeom prst="rect">
          <a:avLst/>
        </a:prstGeom>
        <a:solidFill>
          <a:srgbClr val="00B75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Include categorical factors such as pitch type and ballpark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Pull in all 115 possible predictors</a:t>
          </a:r>
        </a:p>
      </dsp:txBody>
      <dsp:txXfrm>
        <a:off x="2808124" y="2624519"/>
        <a:ext cx="5958164" cy="796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6ADD8-EA2D-4689-B419-3AFA18C2667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67100-6ABE-4B32-A08A-1FE7B4AD3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67100-6ABE-4B32-A08A-1FE7B4AD3A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09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3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5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509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8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9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20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ballsavant.mlb.com/csv-docs" TargetMode="External"/><Relationship Id="rId7" Type="http://schemas.openxmlformats.org/officeDocument/2006/relationships/hyperlink" Target="https://baseballsavant.mlb.com/savant-player/shohei-ohtani-660271?stats=statcast-r-hitting-mlb" TargetMode="External"/><Relationship Id="rId2" Type="http://schemas.openxmlformats.org/officeDocument/2006/relationships/hyperlink" Target="https://baseballsavant.mlb.com/statcast_sear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seballsavant.mlb.com/leaderboard/pitcher-arm-angles" TargetMode="External"/><Relationship Id="rId5" Type="http://schemas.openxmlformats.org/officeDocument/2006/relationships/hyperlink" Target="https://baseballsavant.mlb.com/leaderboard/statcast-park-factors" TargetMode="External"/><Relationship Id="rId4" Type="http://schemas.openxmlformats.org/officeDocument/2006/relationships/hyperlink" Target="https://www.mlb.com/glossary/statca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v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fbaseball.tumblr.com/post/166037846147/aaron-judge-hits-a-2-run-home-run-to-add-to-th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888FE-9331-0C91-74E6-59A06F71B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Home Run Variable Selection in Major League Baseball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B16A-B5AD-E8DB-406C-4349A8DB5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 fontScale="62500" lnSpcReduction="20000"/>
          </a:bodyPr>
          <a:lstStyle/>
          <a:p>
            <a:r>
              <a:rPr lang="en-US" dirty="0">
                <a:solidFill>
                  <a:srgbClr val="BF0D3E"/>
                </a:solidFill>
              </a:rPr>
              <a:t>Jacob Norman</a:t>
            </a:r>
          </a:p>
          <a:p>
            <a:r>
              <a:rPr lang="en-US" dirty="0">
                <a:solidFill>
                  <a:srgbClr val="BF0D3E"/>
                </a:solidFill>
              </a:rPr>
              <a:t>ISE537</a:t>
            </a:r>
          </a:p>
          <a:p>
            <a:r>
              <a:rPr lang="en-US" dirty="0">
                <a:solidFill>
                  <a:srgbClr val="BF0D3E"/>
                </a:solidFill>
              </a:rPr>
              <a:t>Dr. Fang</a:t>
            </a:r>
          </a:p>
          <a:p>
            <a:r>
              <a:rPr lang="en-US">
                <a:solidFill>
                  <a:srgbClr val="BF0D3E"/>
                </a:solidFill>
              </a:rPr>
              <a:t>2024 December 1</a:t>
            </a:r>
            <a:endParaRPr lang="en-US" dirty="0">
              <a:solidFill>
                <a:srgbClr val="BF0D3E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logo of a baseball player&#10;&#10;Description automatically generated">
            <a:extLst>
              <a:ext uri="{FF2B5EF4-FFF2-40B4-BE49-F238E27FC236}">
                <a16:creationId xmlns:a16="http://schemas.microsoft.com/office/drawing/2014/main" id="{2D425699-5DEB-05D4-DA0A-E86791A8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753" y="2178571"/>
            <a:ext cx="4451765" cy="250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4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C81F4-55A6-F19C-9CF1-BB1EC3345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B5A8-7EF0-85CA-C248-0CD3730A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47DEB74-4F02-1E4D-CAAD-FA4B9511D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853404"/>
              </p:ext>
            </p:extLst>
          </p:nvPr>
        </p:nvGraphicFramePr>
        <p:xfrm>
          <a:off x="1920240" y="2339621"/>
          <a:ext cx="8770571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83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ADA4D-E352-C648-2823-C54DD1521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0AA9-FF66-5A8B-67F9-35870575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C0FE-3AE6-F3C3-E1F7-D5864A135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dirty="0">
                <a:solidFill>
                  <a:srgbClr val="212529"/>
                </a:solidFill>
                <a:effectLst/>
              </a:rPr>
              <a:t>Baseball Savant, MLB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C000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Statcast Search (data)</a:t>
            </a:r>
            <a:endParaRPr lang="en-US" b="0" i="0" u="none" strike="noStrike" dirty="0">
              <a:solidFill>
                <a:srgbClr val="C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C0000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Statcast Search CSV Documentation</a:t>
            </a:r>
            <a:endParaRPr lang="en-US" b="0" i="0" u="sng" strike="noStrike" dirty="0">
              <a:solidFill>
                <a:srgbClr val="C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sng" strike="noStrike" dirty="0" err="1">
                <a:solidFill>
                  <a:srgbClr val="C0000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Statcast</a:t>
            </a:r>
            <a:r>
              <a:rPr lang="en-US" b="0" i="0" u="sng" strike="noStrike" dirty="0">
                <a:solidFill>
                  <a:srgbClr val="C0000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Glossary</a:t>
            </a:r>
            <a:endParaRPr lang="en-US" b="0" i="0" u="sng" strike="noStrike" dirty="0">
              <a:solidFill>
                <a:srgbClr val="C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strike="noStrike" dirty="0" err="1">
                <a:solidFill>
                  <a:srgbClr val="C0000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Statcast</a:t>
            </a:r>
            <a:r>
              <a:rPr lang="en-US" b="0" i="0" u="sng" strike="noStrike" dirty="0">
                <a:solidFill>
                  <a:srgbClr val="C0000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Park Factors Leaderboard</a:t>
            </a:r>
            <a:endParaRPr lang="en-US" b="0" i="0" u="none" strike="noStrike" dirty="0">
              <a:solidFill>
                <a:srgbClr val="C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C00000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Statcast Arm Angle Leaderboard</a:t>
            </a:r>
            <a:endParaRPr lang="en-US" b="0" i="0" u="sng" strike="noStrike" dirty="0">
              <a:solidFill>
                <a:srgbClr val="C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Shohei Ohtani Player Page</a:t>
            </a:r>
            <a:endParaRPr lang="en-US" u="sng" dirty="0">
              <a:solidFill>
                <a:srgbClr val="C00000"/>
              </a:solidFill>
            </a:endParaRPr>
          </a:p>
          <a:p>
            <a:pPr marL="457200" lvl="1" algn="l"/>
            <a:endParaRPr lang="en-US" b="0" i="0" u="none" strike="noStrike" dirty="0">
              <a:solidFill>
                <a:srgbClr val="C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2EFA0-ADAA-FD80-3741-6C6B8D66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CF45-2263-E532-FF99-D2D7662D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 descr="A baseball field with a fountain&#10;&#10;Description automatically generated">
            <a:extLst>
              <a:ext uri="{FF2B5EF4-FFF2-40B4-BE49-F238E27FC236}">
                <a16:creationId xmlns:a16="http://schemas.microsoft.com/office/drawing/2014/main" id="{1B3FFBC1-7417-25F4-5D69-1EE32D44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25" y="3582231"/>
            <a:ext cx="5291666" cy="297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27" descr="A baseball player hitting a ball with a bat&#10;&#10;Description automatically generated">
            <a:extLst>
              <a:ext uri="{FF2B5EF4-FFF2-40B4-BE49-F238E27FC236}">
                <a16:creationId xmlns:a16="http://schemas.microsoft.com/office/drawing/2014/main" id="{87C6C0F2-CB66-F355-58E6-3B6DFE0FC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9680" y="2427212"/>
            <a:ext cx="5291667" cy="2890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FB0C-79A1-7D62-878C-1EAEF761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B7D1-0811-2AA4-2AAC-6DFCE32CD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840854"/>
            <a:ext cx="8770571" cy="3122926"/>
          </a:xfrm>
        </p:spPr>
        <p:txBody>
          <a:bodyPr>
            <a:normAutofit/>
          </a:bodyPr>
          <a:lstStyle/>
          <a:p>
            <a:r>
              <a:rPr lang="en-US" sz="2400" dirty="0"/>
              <a:t>What are the key physical and environmental factors that influence whether a base hit is a home run in </a:t>
            </a:r>
            <a:r>
              <a:rPr lang="en-US" sz="2400" b="1" dirty="0"/>
              <a:t>M</a:t>
            </a:r>
            <a:r>
              <a:rPr lang="en-US" sz="2400" dirty="0"/>
              <a:t>ajor </a:t>
            </a:r>
            <a:r>
              <a:rPr lang="en-US" sz="2400" b="1" dirty="0"/>
              <a:t>L</a:t>
            </a:r>
            <a:r>
              <a:rPr lang="en-US" sz="2400" dirty="0"/>
              <a:t>eague </a:t>
            </a:r>
            <a:r>
              <a:rPr lang="en-US" sz="2400" b="1" dirty="0"/>
              <a:t>B</a:t>
            </a:r>
            <a:r>
              <a:rPr lang="en-US" sz="2400" dirty="0"/>
              <a:t>aseball (MLB)?</a:t>
            </a:r>
          </a:p>
        </p:txBody>
      </p:sp>
    </p:spTree>
    <p:extLst>
      <p:ext uri="{BB962C8B-B14F-4D97-AF65-F5344CB8AC3E}">
        <p14:creationId xmlns:p14="http://schemas.microsoft.com/office/powerpoint/2010/main" val="169499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6983-7717-AE8A-6A30-53065E0CD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for a cloud company&#10;&#10;Description automatically generated">
            <a:extLst>
              <a:ext uri="{FF2B5EF4-FFF2-40B4-BE49-F238E27FC236}">
                <a16:creationId xmlns:a16="http://schemas.microsoft.com/office/drawing/2014/main" id="{E811FAF4-2B84-CE85-64DB-4FC823C3C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93" b="41909"/>
          <a:stretch/>
        </p:blipFill>
        <p:spPr>
          <a:xfrm>
            <a:off x="1733808" y="2455438"/>
            <a:ext cx="4871177" cy="1626888"/>
          </a:xfrm>
          <a:prstGeom prst="rect">
            <a:avLst/>
          </a:prstGeom>
        </p:spPr>
      </p:pic>
      <p:pic>
        <p:nvPicPr>
          <p:cNvPr id="16" name="Picture 1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84CBD2A-E134-D134-E556-1895745B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668" y="4580796"/>
            <a:ext cx="5057143" cy="1304762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841ACA4D-1DD9-EDA9-E4AD-B3A02851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8370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6983-7717-AE8A-6A30-53065E0CD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CCA306-6E0E-E9CE-83E9-842852BB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9" y="218627"/>
            <a:ext cx="11984122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1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6983-7717-AE8A-6A30-53065E0CD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3CBEE8-8319-C9A5-8EFF-ADFF02D35A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982618"/>
              </p:ext>
            </p:extLst>
          </p:nvPr>
        </p:nvGraphicFramePr>
        <p:xfrm>
          <a:off x="1920239" y="2334828"/>
          <a:ext cx="8770571" cy="3781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logo for a cloud company&#10;&#10;Description automatically generated">
            <a:extLst>
              <a:ext uri="{FF2B5EF4-FFF2-40B4-BE49-F238E27FC236}">
                <a16:creationId xmlns:a16="http://schemas.microsoft.com/office/drawing/2014/main" id="{636ACA7E-7461-46EF-C0F2-AEC9C31BA8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693" b="41712"/>
          <a:stretch/>
        </p:blipFill>
        <p:spPr>
          <a:xfrm>
            <a:off x="1920239" y="727968"/>
            <a:ext cx="3672692" cy="12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6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E66A-10B2-1169-46C8-9E4902E9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29C7B-A447-EC9C-8BEA-DA606BCCF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4727076"/>
            <a:ext cx="8770571" cy="1513351"/>
          </a:xfrm>
        </p:spPr>
        <p:txBody>
          <a:bodyPr numCol="2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Forward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Backward Elimination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Elastic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5480E-6BA2-F93E-C888-273C79466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1774" y="2233068"/>
            <a:ext cx="4057095" cy="1436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E69BF-E8DF-C974-B689-356463A8F02D}"/>
                  </a:ext>
                </a:extLst>
              </p:cNvPr>
              <p:cNvSpPr txBox="1"/>
              <p:nvPr/>
            </p:nvSpPr>
            <p:spPr>
              <a:xfrm>
                <a:off x="6338657" y="2572271"/>
                <a:ext cx="4312488" cy="9280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9E69BF-E8DF-C974-B689-356463A8F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657" y="2572271"/>
                <a:ext cx="4312488" cy="928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7A3B55-3E30-4573-FBC5-5AD38BE6F50D}"/>
                  </a:ext>
                </a:extLst>
              </p:cNvPr>
              <p:cNvSpPr txBox="1"/>
              <p:nvPr/>
            </p:nvSpPr>
            <p:spPr>
              <a:xfrm>
                <a:off x="1920239" y="2795730"/>
                <a:ext cx="4057095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the set of all predictors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intercept term: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7A3B55-3E30-4573-FBC5-5AD38BE6F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39" y="2795730"/>
                <a:ext cx="4057095" cy="661335"/>
              </a:xfrm>
              <a:prstGeom prst="rect">
                <a:avLst/>
              </a:prstGeom>
              <a:blipFill>
                <a:blip r:embed="rId5"/>
                <a:stretch>
                  <a:fillRect l="-1201" t="-3704" b="-15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08B525E-F919-E65E-1EE0-1B3E73DDB00A}"/>
              </a:ext>
            </a:extLst>
          </p:cNvPr>
          <p:cNvSpPr txBox="1">
            <a:spLocks/>
          </p:cNvSpPr>
          <p:nvPr/>
        </p:nvSpPr>
        <p:spPr>
          <a:xfrm>
            <a:off x="1920240" y="4080597"/>
            <a:ext cx="6702357" cy="651504"/>
          </a:xfrm>
          <a:prstGeom prst="rect">
            <a:avLst/>
          </a:prstGeom>
        </p:spPr>
        <p:txBody>
          <a:bodyPr vert="horz" lIns="109728" tIns="109728" rIns="109728" bIns="91440" numCol="1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Variable Selection Methods:</a:t>
            </a:r>
          </a:p>
        </p:txBody>
      </p:sp>
    </p:spTree>
    <p:extLst>
      <p:ext uri="{BB962C8B-B14F-4D97-AF65-F5344CB8AC3E}">
        <p14:creationId xmlns:p14="http://schemas.microsoft.com/office/powerpoint/2010/main" val="359114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0284EC-2695-0A22-16CA-661625376B1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5002931"/>
              </p:ext>
            </p:extLst>
          </p:nvPr>
        </p:nvGraphicFramePr>
        <p:xfrm>
          <a:off x="1920240" y="2277800"/>
          <a:ext cx="8769350" cy="3235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56321">
                  <a:extLst>
                    <a:ext uri="{9D8B030D-6E8A-4147-A177-3AD203B41FA5}">
                      <a16:colId xmlns:a16="http://schemas.microsoft.com/office/drawing/2014/main" val="1201598253"/>
                    </a:ext>
                  </a:extLst>
                </a:gridCol>
                <a:gridCol w="1451419">
                  <a:extLst>
                    <a:ext uri="{9D8B030D-6E8A-4147-A177-3AD203B41FA5}">
                      <a16:colId xmlns:a16="http://schemas.microsoft.com/office/drawing/2014/main" val="1048201804"/>
                    </a:ext>
                  </a:extLst>
                </a:gridCol>
                <a:gridCol w="1753870">
                  <a:extLst>
                    <a:ext uri="{9D8B030D-6E8A-4147-A177-3AD203B41FA5}">
                      <a16:colId xmlns:a16="http://schemas.microsoft.com/office/drawing/2014/main" val="4104979616"/>
                    </a:ext>
                  </a:extLst>
                </a:gridCol>
                <a:gridCol w="1753870">
                  <a:extLst>
                    <a:ext uri="{9D8B030D-6E8A-4147-A177-3AD203B41FA5}">
                      <a16:colId xmlns:a16="http://schemas.microsoft.com/office/drawing/2014/main" val="3721014216"/>
                    </a:ext>
                  </a:extLst>
                </a:gridCol>
                <a:gridCol w="1753870">
                  <a:extLst>
                    <a:ext uri="{9D8B030D-6E8A-4147-A177-3AD203B41FA5}">
                      <a16:colId xmlns:a16="http://schemas.microsoft.com/office/drawing/2014/main" val="1540400878"/>
                    </a:ext>
                  </a:extLst>
                </a:gridCol>
              </a:tblGrid>
              <a:tr h="4044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BIC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Deviance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Accuracy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03923379"/>
                  </a:ext>
                </a:extLst>
              </a:tr>
              <a:tr h="404445"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6,535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6,758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</a:rPr>
                        <a:t>6,481</a:t>
                      </a:r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</a:rPr>
                        <a:t>0.949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293545"/>
                  </a:ext>
                </a:extLst>
              </a:tr>
              <a:tr h="404445">
                <a:tc>
                  <a:txBody>
                    <a:bodyPr/>
                    <a:lstStyle/>
                    <a:p>
                      <a:r>
                        <a:rPr lang="en-US" dirty="0"/>
                        <a:t>Naïve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6,550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6,607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6,536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</a:rPr>
                        <a:t>0.948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658735"/>
                  </a:ext>
                </a:extLst>
              </a:tr>
              <a:tr h="404445">
                <a:tc>
                  <a:txBody>
                    <a:bodyPr/>
                    <a:lstStyle/>
                    <a:p>
                      <a:r>
                        <a:rPr lang="en-US" dirty="0"/>
                        <a:t>Forward (AIC)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6,530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6,637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6,504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0.949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468731"/>
                  </a:ext>
                </a:extLst>
              </a:tr>
              <a:tr h="404445">
                <a:tc>
                  <a:txBody>
                    <a:bodyPr/>
                    <a:lstStyle/>
                    <a:p>
                      <a:r>
                        <a:rPr lang="en-US" dirty="0"/>
                        <a:t>Backward (AIC)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</a:rPr>
                        <a:t>6,519</a:t>
                      </a:r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6,651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6,487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0.949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221438"/>
                  </a:ext>
                </a:extLst>
              </a:tr>
              <a:tr h="404445">
                <a:tc>
                  <a:txBody>
                    <a:bodyPr/>
                    <a:lstStyle/>
                    <a:p>
                      <a:r>
                        <a:rPr lang="en-US" dirty="0"/>
                        <a:t>Stepwise (BIC)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6,548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</a:rPr>
                        <a:t>6,598</a:t>
                      </a:r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6,536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0.948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180214"/>
                  </a:ext>
                </a:extLst>
              </a:tr>
              <a:tr h="404445">
                <a:tc>
                  <a:txBody>
                    <a:bodyPr/>
                    <a:lstStyle/>
                    <a:p>
                      <a:r>
                        <a:rPr lang="en-US" dirty="0"/>
                        <a:t>LASSO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6,537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6,685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6,501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kern="1200" dirty="0">
                          <a:solidFill>
                            <a:srgbClr val="C00000"/>
                          </a:solidFill>
                        </a:rPr>
                        <a:t>0.9492</a:t>
                      </a:r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454184"/>
                  </a:ext>
                </a:extLst>
              </a:tr>
              <a:tr h="404445">
                <a:tc>
                  <a:txBody>
                    <a:bodyPr/>
                    <a:lstStyle/>
                    <a:p>
                      <a:r>
                        <a:rPr lang="en-US" dirty="0"/>
                        <a:t>Elastic Net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6,543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6,716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6,501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0.949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36601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3C35FB2-E30A-D3E9-49CD-423214464737}"/>
              </a:ext>
            </a:extLst>
          </p:cNvPr>
          <p:cNvSpPr txBox="1">
            <a:spLocks/>
          </p:cNvSpPr>
          <p:nvPr/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38373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ED0E5-F8E0-1815-DB0D-4D7F7CF4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CAA6-157A-1968-1A2D-D9E57F1042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438912"/>
            <a:ext cx="8769350" cy="134461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F1F9D12-EAA3-4416-C32C-D595AA130F6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89167452"/>
              </p:ext>
            </p:extLst>
          </p:nvPr>
        </p:nvGraphicFramePr>
        <p:xfrm>
          <a:off x="533591" y="1900350"/>
          <a:ext cx="11124818" cy="43236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97792">
                  <a:extLst>
                    <a:ext uri="{9D8B030D-6E8A-4147-A177-3AD203B41FA5}">
                      <a16:colId xmlns:a16="http://schemas.microsoft.com/office/drawing/2014/main" val="3340639294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3528177022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2666610815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4238873958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2085049270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1592057760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3032326462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2204961791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4136518271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2835502331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392944949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3847998156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2502444380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1359698596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1813650510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3952015006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3689082511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946893695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2590505160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2325507277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541619116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2676531432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3904010741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2840085263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551031104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904959701"/>
                    </a:ext>
                  </a:extLst>
                </a:gridCol>
                <a:gridCol w="389501">
                  <a:extLst>
                    <a:ext uri="{9D8B030D-6E8A-4147-A177-3AD203B41FA5}">
                      <a16:colId xmlns:a16="http://schemas.microsoft.com/office/drawing/2014/main" val="4100893673"/>
                    </a:ext>
                  </a:extLst>
                </a:gridCol>
              </a:tblGrid>
              <a:tr h="1313895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launch_speed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F340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launch_angle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F340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bat_speed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F340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swing_length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F340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hit_coord_x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F340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hit_coord_y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F3403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effective_speed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release_speed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release_spin_rate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extension</a:t>
                      </a: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spin_axis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arm_angle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release_pos_x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release_pos_y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release_pos_z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pfx_x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pfx_z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plate_x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plate_z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vx0</a:t>
                      </a: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vy0</a:t>
                      </a: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vz0</a:t>
                      </a: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ax</a:t>
                      </a: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ay</a:t>
                      </a: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chemeClr val="bg1"/>
                          </a:solidFill>
                        </a:rPr>
                        <a:t>az</a:t>
                      </a:r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rgbClr val="0084D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chemeClr val="bg1"/>
                          </a:solidFill>
                        </a:rPr>
                        <a:t>month</a:t>
                      </a:r>
                    </a:p>
                  </a:txBody>
                  <a:tcPr vert="vert270" anchor="ctr">
                    <a:solidFill>
                      <a:srgbClr val="00B7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228288"/>
                  </a:ext>
                </a:extLst>
              </a:tr>
              <a:tr h="500989">
                <a:tc>
                  <a:txBody>
                    <a:bodyPr/>
                    <a:lstStyle/>
                    <a:p>
                      <a:r>
                        <a:rPr lang="en-US" sz="900" b="1" dirty="0"/>
                        <a:t>Naive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300261"/>
                  </a:ext>
                </a:extLst>
              </a:tr>
              <a:tr h="500989">
                <a:tc>
                  <a:txBody>
                    <a:bodyPr/>
                    <a:lstStyle/>
                    <a:p>
                      <a:r>
                        <a:rPr lang="en-US" sz="900" b="1" dirty="0"/>
                        <a:t>Forward Selection (AIC)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586619"/>
                  </a:ext>
                </a:extLst>
              </a:tr>
              <a:tr h="500989">
                <a:tc>
                  <a:txBody>
                    <a:bodyPr/>
                    <a:lstStyle/>
                    <a:p>
                      <a:r>
                        <a:rPr lang="en-US" sz="900" b="1" dirty="0"/>
                        <a:t>Backward Elimination (AIC)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523974"/>
                  </a:ext>
                </a:extLst>
              </a:tr>
              <a:tr h="500989">
                <a:tc>
                  <a:txBody>
                    <a:bodyPr/>
                    <a:lstStyle/>
                    <a:p>
                      <a:r>
                        <a:rPr lang="en-US" sz="900" b="1" dirty="0"/>
                        <a:t>Stepwise (BIC)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575943"/>
                  </a:ext>
                </a:extLst>
              </a:tr>
              <a:tr h="500989">
                <a:tc>
                  <a:txBody>
                    <a:bodyPr/>
                    <a:lstStyle/>
                    <a:p>
                      <a:r>
                        <a:rPr lang="en-US" sz="900" b="1" dirty="0"/>
                        <a:t>LASSO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820061"/>
                  </a:ext>
                </a:extLst>
              </a:tr>
              <a:tr h="500989">
                <a:tc>
                  <a:txBody>
                    <a:bodyPr/>
                    <a:lstStyle/>
                    <a:p>
                      <a:r>
                        <a:rPr lang="en-US" sz="900" b="1" dirty="0"/>
                        <a:t>Elastic Net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505574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8373E26-2E65-26EE-C1E2-310D40646F9E}"/>
              </a:ext>
            </a:extLst>
          </p:cNvPr>
          <p:cNvGrpSpPr/>
          <p:nvPr/>
        </p:nvGrpSpPr>
        <p:grpSpPr>
          <a:xfrm>
            <a:off x="10294527" y="582427"/>
            <a:ext cx="1460976" cy="1004427"/>
            <a:chOff x="10294527" y="582427"/>
            <a:chExt cx="1460976" cy="10044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63C0C8-D0A5-45B5-BCAA-9D384E69917F}"/>
                </a:ext>
              </a:extLst>
            </p:cNvPr>
            <p:cNvSpPr/>
            <p:nvPr/>
          </p:nvSpPr>
          <p:spPr>
            <a:xfrm>
              <a:off x="10294527" y="614431"/>
              <a:ext cx="182880" cy="182880"/>
            </a:xfrm>
            <a:prstGeom prst="rect">
              <a:avLst/>
            </a:prstGeom>
            <a:solidFill>
              <a:srgbClr val="F340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3C17FB-AB5B-39E0-3E50-A6329959CB75}"/>
                </a:ext>
              </a:extLst>
            </p:cNvPr>
            <p:cNvSpPr/>
            <p:nvPr/>
          </p:nvSpPr>
          <p:spPr>
            <a:xfrm>
              <a:off x="10302498" y="978145"/>
              <a:ext cx="182880" cy="182880"/>
            </a:xfrm>
            <a:prstGeom prst="rect">
              <a:avLst/>
            </a:prstGeom>
            <a:solidFill>
              <a:srgbClr val="0084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1827E9-9F46-E526-803B-0BAB2110F71B}"/>
                </a:ext>
              </a:extLst>
            </p:cNvPr>
            <p:cNvSpPr/>
            <p:nvPr/>
          </p:nvSpPr>
          <p:spPr>
            <a:xfrm>
              <a:off x="10302498" y="1341859"/>
              <a:ext cx="182880" cy="182880"/>
            </a:xfrm>
            <a:prstGeom prst="rect">
              <a:avLst/>
            </a:prstGeom>
            <a:solidFill>
              <a:srgbClr val="00B75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C3A42E-734D-5C28-C80E-73C207FF925A}"/>
                </a:ext>
              </a:extLst>
            </p:cNvPr>
            <p:cNvSpPr txBox="1"/>
            <p:nvPr/>
          </p:nvSpPr>
          <p:spPr>
            <a:xfrm>
              <a:off x="10560588" y="946141"/>
              <a:ext cx="1194915" cy="246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Pitching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CD89A3-2515-A426-F993-84BC61A72BC0}"/>
                </a:ext>
              </a:extLst>
            </p:cNvPr>
            <p:cNvSpPr txBox="1"/>
            <p:nvPr/>
          </p:nvSpPr>
          <p:spPr>
            <a:xfrm>
              <a:off x="10560587" y="582427"/>
              <a:ext cx="1194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Hitting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636768-D3B1-FA31-2034-0F193589092A}"/>
                </a:ext>
              </a:extLst>
            </p:cNvPr>
            <p:cNvSpPr txBox="1"/>
            <p:nvPr/>
          </p:nvSpPr>
          <p:spPr>
            <a:xfrm>
              <a:off x="10560587" y="1309855"/>
              <a:ext cx="1194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Environment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F1D698-C559-59AB-8261-B62E7BDE2D1B}"/>
              </a:ext>
            </a:extLst>
          </p:cNvPr>
          <p:cNvSpPr/>
          <p:nvPr/>
        </p:nvSpPr>
        <p:spPr>
          <a:xfrm>
            <a:off x="1447060" y="1780190"/>
            <a:ext cx="2805344" cy="4564010"/>
          </a:xfrm>
          <a:prstGeom prst="roundRect">
            <a:avLst/>
          </a:prstGeom>
          <a:noFill/>
          <a:ln w="28575">
            <a:solidFill>
              <a:srgbClr val="FF33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442</Words>
  <Application>Microsoft Office PowerPoint</Application>
  <PresentationFormat>Widescreen</PresentationFormat>
  <Paragraphs>206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Arial</vt:lpstr>
      <vt:lpstr>Calibri</vt:lpstr>
      <vt:lpstr>Cambria Math</vt:lpstr>
      <vt:lpstr>Corbel</vt:lpstr>
      <vt:lpstr>SketchLinesVTI</vt:lpstr>
      <vt:lpstr>Home Run Variable Selection in Major League Baseball</vt:lpstr>
      <vt:lpstr>Introduction</vt:lpstr>
      <vt:lpstr>Problem Statement</vt:lpstr>
      <vt:lpstr>Data</vt:lpstr>
      <vt:lpstr>PowerPoint Presentation</vt:lpstr>
      <vt:lpstr>PowerPoint Presentation</vt:lpstr>
      <vt:lpstr>Model</vt:lpstr>
      <vt:lpstr>PowerPoint Presentation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Run Variable Selection in Major League Baseball</dc:title>
  <dc:creator>Jacob William Norman</dc:creator>
  <cp:lastModifiedBy>Norman, Jacob</cp:lastModifiedBy>
  <cp:revision>27</cp:revision>
  <dcterms:created xsi:type="dcterms:W3CDTF">2024-11-25T03:36:39Z</dcterms:created>
  <dcterms:modified xsi:type="dcterms:W3CDTF">2024-11-27T21:23:20Z</dcterms:modified>
</cp:coreProperties>
</file>