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6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11/24/24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409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11/24/24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9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11/24/24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73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11/24/24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5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11/24/24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1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11/24/24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509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11/24/24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8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11/24/24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11/24/24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9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11/24/24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20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seballsavant.mlb.com/csv-docs" TargetMode="External"/><Relationship Id="rId2" Type="http://schemas.openxmlformats.org/officeDocument/2006/relationships/hyperlink" Target="https://baseballsavant.mlb.com/statcast_searc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seballsavant.mlb.com/leaderboard/pitcher-arm-angles" TargetMode="External"/><Relationship Id="rId5" Type="http://schemas.openxmlformats.org/officeDocument/2006/relationships/hyperlink" Target="https://baseballsavant.mlb.com/leaderboard/statcast-park-factors" TargetMode="External"/><Relationship Id="rId4" Type="http://schemas.openxmlformats.org/officeDocument/2006/relationships/hyperlink" Target="https://www.mlb.com/glossary/statca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888FE-9331-0C91-74E6-59A06F71B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Autofit/>
          </a:bodyPr>
          <a:lstStyle/>
          <a:p>
            <a:r>
              <a:rPr lang="en-US" sz="3200" dirty="0"/>
              <a:t>Home Run Variable Selection in Major League Baseball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2B16A-B5AD-E8DB-406C-4349A8DB5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524024" cy="1576188"/>
          </a:xfrm>
        </p:spPr>
        <p:txBody>
          <a:bodyPr anchor="t">
            <a:normAutofit fontScale="62500" lnSpcReduction="20000"/>
          </a:bodyPr>
          <a:lstStyle/>
          <a:p>
            <a:r>
              <a:rPr lang="en-US" dirty="0"/>
              <a:t>Jacob Norman</a:t>
            </a:r>
          </a:p>
          <a:p>
            <a:r>
              <a:rPr lang="en-US" dirty="0"/>
              <a:t>ISE537</a:t>
            </a:r>
          </a:p>
          <a:p>
            <a:r>
              <a:rPr lang="en-US" dirty="0"/>
              <a:t>Dr. Fang</a:t>
            </a:r>
          </a:p>
          <a:p>
            <a:r>
              <a:rPr lang="en-US" dirty="0"/>
              <a:t>2024 November 24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4B6B3768-D744-FABD-FADC-9CA71B8919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806" r="19576" b="-1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5249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AE7A-A189-B850-B7D8-627420F4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3F794-0D86-5A43-ED65-7A51FB6DF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15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2EFA0-ADAA-FD80-3741-6C6B8D664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CF45-2263-E532-FF99-D2D7662D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37344-E2F3-7623-6017-F195F8425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F6983-7717-AE8A-6A30-53065E0CD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54435-C8DE-A1C5-0977-C841EC5F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F42C8-7261-EF75-007B-5BB9CF042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70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ED0E5-F8E0-1815-DB0D-4D7F7CF45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CAA6-157A-1968-1A2D-D9E57F10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9B9BB-E106-B780-C7D1-5264959B1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00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C81F4-55A6-F19C-9CF1-BB1EC3345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2B5A8-7EF0-85CA-C248-0CD3730AA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8053F-D0D3-7A5B-7259-6D06D9FE2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30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ADA4D-E352-C648-2823-C54DD1521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90AA9-FF66-5A8B-67F9-35870575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9C0FE-3AE6-F3C3-E1F7-D5864A135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solidFill>
                  <a:srgbClr val="212529"/>
                </a:solidFill>
                <a:effectLst/>
              </a:rPr>
              <a:t>Baseball Savant, MLB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sng" strike="noStrike" dirty="0">
                <a:solidFill>
                  <a:srgbClr val="212529"/>
                </a:solidFill>
                <a:effectLst/>
                <a:hlinkClick r:id="rId2"/>
              </a:rPr>
              <a:t>Statcast Search (data)</a:t>
            </a:r>
            <a:endParaRPr lang="en-US" b="0" i="0" u="none" strike="noStrike" dirty="0">
              <a:solidFill>
                <a:srgbClr val="212529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sng" strike="noStrike" dirty="0">
                <a:solidFill>
                  <a:srgbClr val="212529"/>
                </a:solidFill>
                <a:effectLst/>
                <a:hlinkClick r:id="rId3"/>
              </a:rPr>
              <a:t>Statcast Search CSV Documentation</a:t>
            </a:r>
            <a:endParaRPr lang="en-US" b="0" i="0" u="none" strike="noStrike" dirty="0">
              <a:solidFill>
                <a:srgbClr val="212529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sng" strike="noStrike" dirty="0">
                <a:solidFill>
                  <a:srgbClr val="212529"/>
                </a:solidFill>
                <a:effectLst/>
                <a:hlinkClick r:id="rId4"/>
              </a:rPr>
              <a:t>Statcast Glossary</a:t>
            </a:r>
            <a:endParaRPr lang="en-US" b="0" i="0" u="none" strike="noStrike" dirty="0">
              <a:solidFill>
                <a:srgbClr val="212529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sng" strike="noStrike" dirty="0">
                <a:solidFill>
                  <a:srgbClr val="212529"/>
                </a:solidFill>
                <a:effectLst/>
                <a:hlinkClick r:id="rId5"/>
              </a:rPr>
              <a:t>Statcast Park Factors Leaderboard</a:t>
            </a:r>
            <a:endParaRPr lang="en-US" b="0" i="0" u="none" strike="noStrike" dirty="0">
              <a:solidFill>
                <a:srgbClr val="212529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sng" strike="noStrike" dirty="0">
                <a:solidFill>
                  <a:srgbClr val="212529"/>
                </a:solidFill>
                <a:effectLst/>
                <a:hlinkClick r:id="rId6"/>
              </a:rPr>
              <a:t>Statcast Arm Angle Leaderboard</a:t>
            </a:r>
            <a:endParaRPr lang="en-US" b="0" i="0" u="none" strike="noStrike" dirty="0">
              <a:solidFill>
                <a:srgbClr val="212529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019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48</Words>
  <Application>Microsoft Macintosh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Meiryo</vt:lpstr>
      <vt:lpstr>Arial</vt:lpstr>
      <vt:lpstr>Corbel</vt:lpstr>
      <vt:lpstr>SketchLinesVTI</vt:lpstr>
      <vt:lpstr>Home Run Variable Selection in Major League Baseball</vt:lpstr>
      <vt:lpstr>Introduction</vt:lpstr>
      <vt:lpstr>Problem Statement</vt:lpstr>
      <vt:lpstr>Data</vt:lpstr>
      <vt:lpstr>Analysis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William Norman</dc:creator>
  <cp:lastModifiedBy>Jacob William Norman</cp:lastModifiedBy>
  <cp:revision>4</cp:revision>
  <dcterms:created xsi:type="dcterms:W3CDTF">2024-11-25T03:36:39Z</dcterms:created>
  <dcterms:modified xsi:type="dcterms:W3CDTF">2024-11-25T03:41:32Z</dcterms:modified>
</cp:coreProperties>
</file>