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2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22E1BC0-5227-4B5A-B414-A6D8F4A76BDE}" type="datetimeFigureOut">
              <a:rPr lang="pl-PL" smtClean="0"/>
              <a:t>14.11.2021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92ECB3E-83B1-4688-A585-6861C663BEB4}" type="slidenum">
              <a:rPr lang="pl-PL" smtClean="0"/>
              <a:t>‹#›</a:t>
            </a:fld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ostokąt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ostokąt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1BC0-5227-4B5A-B414-A6D8F4A76BDE}" type="datetimeFigureOut">
              <a:rPr lang="pl-PL" smtClean="0"/>
              <a:t>14.11.2021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CB3E-83B1-4688-A585-6861C663BEB4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1BC0-5227-4B5A-B414-A6D8F4A76BDE}" type="datetimeFigureOut">
              <a:rPr lang="pl-PL" smtClean="0"/>
              <a:t>14.11.2021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CB3E-83B1-4688-A585-6861C663BEB4}" type="slidenum">
              <a:rPr lang="pl-PL" smtClean="0"/>
              <a:t>‹#›</a:t>
            </a:fld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1BC0-5227-4B5A-B414-A6D8F4A76BDE}" type="datetimeFigureOut">
              <a:rPr lang="pl-PL" smtClean="0"/>
              <a:t>14.11.2021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CB3E-83B1-4688-A585-6861C663BEB4}" type="slidenum">
              <a:rPr lang="pl-PL" smtClean="0"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22E1BC0-5227-4B5A-B414-A6D8F4A76BDE}" type="datetimeFigureOut">
              <a:rPr lang="pl-PL" smtClean="0"/>
              <a:t>14.11.2021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92ECB3E-83B1-4688-A585-6861C663BEB4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1BC0-5227-4B5A-B414-A6D8F4A76BDE}" type="datetimeFigureOut">
              <a:rPr lang="pl-PL" smtClean="0"/>
              <a:t>14.11.2021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CB3E-83B1-4688-A585-6861C663BEB4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1BC0-5227-4B5A-B414-A6D8F4A76BDE}" type="datetimeFigureOut">
              <a:rPr lang="pl-PL" smtClean="0"/>
              <a:t>14.11.2021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CB3E-83B1-4688-A585-6861C663BEB4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1BC0-5227-4B5A-B414-A6D8F4A76BDE}" type="datetimeFigureOut">
              <a:rPr lang="pl-PL" smtClean="0"/>
              <a:t>14.11.2021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CB3E-83B1-4688-A585-6861C663BEB4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1BC0-5227-4B5A-B414-A6D8F4A76BDE}" type="datetimeFigureOut">
              <a:rPr lang="pl-PL" smtClean="0"/>
              <a:t>14.11.2021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CB3E-83B1-4688-A585-6861C663BEB4}" type="slidenum">
              <a:rPr lang="pl-PL" smtClean="0"/>
              <a:t>‹#›</a:t>
            </a:fld>
            <a:endParaRPr lang="pl-PL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1BC0-5227-4B5A-B414-A6D8F4A76BDE}" type="datetimeFigureOut">
              <a:rPr lang="pl-PL" smtClean="0"/>
              <a:t>14.11.2021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CB3E-83B1-4688-A585-6861C663BEB4}" type="slidenum">
              <a:rPr lang="pl-PL" smtClean="0"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1BC0-5227-4B5A-B414-A6D8F4A76BDE}" type="datetimeFigureOut">
              <a:rPr lang="pl-PL" smtClean="0"/>
              <a:t>14.11.2021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CB3E-83B1-4688-A585-6861C663BEB4}" type="slidenum">
              <a:rPr lang="pl-PL" smtClean="0"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22E1BC0-5227-4B5A-B414-A6D8F4A76BDE}" type="datetimeFigureOut">
              <a:rPr lang="pl-PL" smtClean="0"/>
              <a:t>14.11.2021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92ECB3E-83B1-4688-A585-6861C663BEB4}" type="slidenum">
              <a:rPr lang="pl-PL" smtClean="0"/>
              <a:t>‹#›</a:t>
            </a:fld>
            <a:endParaRPr lang="pl-PL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000" b="1" dirty="0" err="1" smtClean="0"/>
              <a:t>Brain</a:t>
            </a:r>
            <a:r>
              <a:rPr lang="pl-PL" sz="4000" b="1" dirty="0" smtClean="0"/>
              <a:t> Tumor </a:t>
            </a:r>
            <a:r>
              <a:rPr lang="pl-PL" sz="4000" b="1" dirty="0" err="1" smtClean="0"/>
              <a:t>Detection</a:t>
            </a:r>
            <a:endParaRPr lang="pl-PL" sz="4000" b="1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smtClean="0"/>
              <a:t>Kasia Jasielska, Karolina Mastalerz, Mateusz Nowakowski, Julia Wnuk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51520" y="0"/>
            <a:ext cx="8363272" cy="1332384"/>
          </a:xfrm>
        </p:spPr>
        <p:txBody>
          <a:bodyPr>
            <a:normAutofit/>
          </a:bodyPr>
          <a:lstStyle/>
          <a:p>
            <a:pPr algn="ctr"/>
            <a:r>
              <a:rPr lang="pl-PL" sz="5400" b="1" dirty="0" smtClean="0"/>
              <a:t>Zbiór danych</a:t>
            </a:r>
            <a:endParaRPr lang="pl-PL" sz="5400" b="1" dirty="0"/>
          </a:p>
        </p:txBody>
      </p:sp>
      <p:pic>
        <p:nvPicPr>
          <p:cNvPr id="4" name="Symbol zastępczy zawartości 3" descr="__results___9_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79512" y="1988840"/>
            <a:ext cx="5391222" cy="3509247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132856"/>
            <a:ext cx="2943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996952"/>
            <a:ext cx="24098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photo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6849" y="1219200"/>
            <a:ext cx="8070301" cy="4937125"/>
          </a:xfrm>
        </p:spPr>
      </p:pic>
      <p:sp>
        <p:nvSpPr>
          <p:cNvPr id="5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5400" b="1" dirty="0" smtClean="0"/>
              <a:t>Zbiór danych</a:t>
            </a:r>
            <a:endParaRPr lang="pl-PL" sz="5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3600" b="1" dirty="0" smtClean="0"/>
              <a:t>Transfer learning model</a:t>
            </a:r>
            <a:endParaRPr lang="pl-PL" sz="3600" b="1" dirty="0"/>
          </a:p>
        </p:txBody>
      </p:sp>
      <p:pic>
        <p:nvPicPr>
          <p:cNvPr id="4" name="Symbol zastępczy zawartości 3" descr="confusioon matrix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628800"/>
            <a:ext cx="3621288" cy="2592288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509120"/>
            <a:ext cx="44577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1772816"/>
            <a:ext cx="483684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czątek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cząte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cząte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</TotalTime>
  <Words>21</Words>
  <Application>Microsoft Office PowerPoint</Application>
  <PresentationFormat>Pokaz na ekranie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5" baseType="lpstr">
      <vt:lpstr>Początek</vt:lpstr>
      <vt:lpstr>Brain Tumor Detection</vt:lpstr>
      <vt:lpstr>Zbiór danych</vt:lpstr>
      <vt:lpstr>Zbiór danych</vt:lpstr>
      <vt:lpstr>Transfer learning model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</dc:title>
  <dc:creator>Użytkownik systemu Windows</dc:creator>
  <cp:lastModifiedBy>Użytkownik systemu Windows</cp:lastModifiedBy>
  <cp:revision>2</cp:revision>
  <dcterms:created xsi:type="dcterms:W3CDTF">2021-11-14T09:30:22Z</dcterms:created>
  <dcterms:modified xsi:type="dcterms:W3CDTF">2021-11-14T09:46:09Z</dcterms:modified>
</cp:coreProperties>
</file>