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3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8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3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9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2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1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3347044" y="1555099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81350" y="1863725"/>
            <a:ext cx="6172200" cy="2568575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3634105" y="1555099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POWER POINT </a:t>
            </a:r>
            <a:r>
              <a:rPr lang="en-US" altLang="ko-KR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8921750" y="1444625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028590" y="2791607"/>
            <a:ext cx="1041360" cy="372052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817425" y="2536864"/>
              <a:ext cx="1132148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rgbClr val="4472C4">
                      <a:lumMod val="75000"/>
                    </a:srgbClr>
                  </a:solidFill>
                </a:rPr>
                <a:t>학과</a:t>
              </a:r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028590" y="3387208"/>
            <a:ext cx="4522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4472C4">
                    <a:lumMod val="75000"/>
                  </a:srgbClr>
                </a:solidFill>
              </a:rPr>
              <a:t>경영학과      </a:t>
            </a:r>
            <a:r>
              <a:rPr lang="en-US" altLang="ko-KR" b="1" dirty="0">
                <a:solidFill>
                  <a:srgbClr val="4472C4">
                    <a:lumMod val="75000"/>
                  </a:srgbClr>
                </a:solidFill>
              </a:rPr>
              <a:t>201234567      </a:t>
            </a:r>
            <a:r>
              <a:rPr lang="ko-KR" altLang="en-US" b="1" dirty="0">
                <a:solidFill>
                  <a:srgbClr val="4472C4">
                    <a:lumMod val="75000"/>
                  </a:srgbClr>
                </a:solidFill>
              </a:rPr>
              <a:t>까칠한 조땡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5590690" y="2791607"/>
            <a:ext cx="1041360" cy="372052"/>
            <a:chOff x="1635164" y="2479457"/>
            <a:chExt cx="1323935" cy="372052"/>
          </a:xfrm>
        </p:grpSpPr>
        <p:sp>
          <p:nvSpPr>
            <p:cNvPr id="106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07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817425" y="2536864"/>
              <a:ext cx="1132148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rgbClr val="4472C4">
                      <a:lumMod val="75000"/>
                    </a:srgbClr>
                  </a:solidFill>
                </a:rPr>
                <a:t>학번</a:t>
              </a:r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305190" y="2791607"/>
            <a:ext cx="1041360" cy="372052"/>
            <a:chOff x="1635164" y="2479457"/>
            <a:chExt cx="1323935" cy="372052"/>
          </a:xfrm>
        </p:grpSpPr>
        <p:sp>
          <p:nvSpPr>
            <p:cNvPr id="109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10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817425" y="2536864"/>
              <a:ext cx="1132148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rgbClr val="4472C4">
                      <a:lumMod val="75000"/>
                    </a:srgbClr>
                  </a:solidFill>
                </a:rPr>
                <a:t>이름</a:t>
              </a:r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  <a:endParaRPr lang="en-US" altLang="ko-KR" sz="105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028590" y="4871557"/>
            <a:ext cx="653370" cy="889257"/>
            <a:chOff x="4028590" y="4871557"/>
            <a:chExt cx="653370" cy="889257"/>
          </a:xfrm>
        </p:grpSpPr>
        <p:sp>
          <p:nvSpPr>
            <p:cNvPr id="111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4028590" y="5226185"/>
              <a:ext cx="180000" cy="180000"/>
            </a:xfrm>
            <a:prstGeom prst="ellipse">
              <a:avLst/>
            </a:prstGeom>
            <a:solidFill>
              <a:srgbClr val="2E75B6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112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4028590" y="558081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113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4028590" y="4871557"/>
              <a:ext cx="180000" cy="180000"/>
            </a:xfrm>
            <a:prstGeom prst="ellipse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321960" y="4958833"/>
              <a:ext cx="360000" cy="0"/>
            </a:xfrm>
            <a:prstGeom prst="line">
              <a:avLst/>
            </a:prstGeom>
            <a:ln w="254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4321960" y="5316020"/>
              <a:ext cx="360000" cy="0"/>
            </a:xfrm>
            <a:prstGeom prst="line">
              <a:avLst/>
            </a:prstGeom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4321960" y="5673207"/>
              <a:ext cx="360000" cy="0"/>
            </a:xfrm>
            <a:prstGeom prst="line">
              <a:avLst/>
            </a:prstGeom>
            <a:ln w="254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5062457" y="5131354"/>
            <a:ext cx="3405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팀원이 있다면 나머지 이름은 여기에 적어 보세요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9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POWER POINT </a:t>
            </a:r>
            <a:r>
              <a:rPr lang="en-US" altLang="ko-KR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278636" y="3478832"/>
            <a:ext cx="1323935" cy="372052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80032" y="4110082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05" y="1794389"/>
            <a:ext cx="1058358" cy="10583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552" y="1794389"/>
            <a:ext cx="1056646" cy="10566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77" y="1794389"/>
            <a:ext cx="1057787" cy="10577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50" y="1794389"/>
            <a:ext cx="1054940" cy="1054940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4033302" y="3478832"/>
            <a:ext cx="1323935" cy="372052"/>
            <a:chOff x="1635164" y="2479457"/>
            <a:chExt cx="1323935" cy="372052"/>
          </a:xfrm>
        </p:grpSpPr>
        <p:sp>
          <p:nvSpPr>
            <p:cNvPr id="48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49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434698" y="4110082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6787968" y="3478832"/>
            <a:ext cx="1323935" cy="372052"/>
            <a:chOff x="1635164" y="2479457"/>
            <a:chExt cx="1323935" cy="372052"/>
          </a:xfrm>
        </p:grpSpPr>
        <p:sp>
          <p:nvSpPr>
            <p:cNvPr id="52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3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189364" y="4110082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9542634" y="3478832"/>
            <a:ext cx="1323935" cy="372052"/>
            <a:chOff x="1635164" y="2479457"/>
            <a:chExt cx="1323935" cy="372052"/>
          </a:xfrm>
        </p:grpSpPr>
        <p:sp>
          <p:nvSpPr>
            <p:cNvPr id="56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7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8944030" y="4110082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1324582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6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1587342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7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1850102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8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2112862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9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2375622" y="533351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0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1324582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1587342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2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1850102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3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2112862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4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2375622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5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4091250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4354010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7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4616770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8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4879530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9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5142290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0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4091250" y="5642145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1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4354010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2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4616770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3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4879530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4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5142290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5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6896018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6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7158778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7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7421538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8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7684298" y="5333519"/>
            <a:ext cx="180000" cy="180000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9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7947058" y="533351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0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6896018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7158778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2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7421538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3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7684298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4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7947058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5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9675386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6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9938146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7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10200906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8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10463666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9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10726426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0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9675386" y="5642145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1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9938146" y="5642145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2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10200906" y="5642145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3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10463666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10726426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6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POWER POINT </a:t>
            </a:r>
            <a:r>
              <a:rPr lang="en-US" altLang="ko-KR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423450" y="1844037"/>
            <a:ext cx="1323935" cy="372052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527881" y="2369786"/>
            <a:ext cx="1122423" cy="1392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511010" y="5087907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11" name="Group 28"/>
          <p:cNvGrpSpPr>
            <a:grpSpLocks noChangeAspect="1"/>
          </p:cNvGrpSpPr>
          <p:nvPr/>
        </p:nvGrpSpPr>
        <p:grpSpPr bwMode="auto">
          <a:xfrm>
            <a:off x="2881241" y="4583235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1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7" name="타원 126"/>
          <p:cNvSpPr/>
          <p:nvPr/>
        </p:nvSpPr>
        <p:spPr>
          <a:xfrm>
            <a:off x="2609212" y="4479502"/>
            <a:ext cx="1084386" cy="1084386"/>
          </a:xfrm>
          <a:prstGeom prst="ellipse">
            <a:avLst/>
          </a:prstGeom>
          <a:noFill/>
          <a:ln w="25400" cap="rnd">
            <a:solidFill>
              <a:srgbClr val="2E7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5" name="원호 124"/>
          <p:cNvSpPr/>
          <p:nvPr/>
        </p:nvSpPr>
        <p:spPr>
          <a:xfrm>
            <a:off x="2632101" y="4536519"/>
            <a:ext cx="1025120" cy="1025120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DAE3F3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50909" y="4403423"/>
            <a:ext cx="787364" cy="6848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6</a:t>
            </a:r>
            <a:r>
              <a:rPr lang="en-US" altLang="ko-KR" sz="2800" b="1" dirty="0">
                <a:solidFill>
                  <a:srgbClr val="2E75B6"/>
                </a:solidFill>
              </a:rPr>
              <a:t>5</a:t>
            </a:r>
            <a:r>
              <a:rPr lang="en-US" altLang="ko-KR" sz="1600" b="1" dirty="0">
                <a:solidFill>
                  <a:srgbClr val="2E75B6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E75B6"/>
                </a:solidFill>
              </a:rPr>
              <a:t>CONTENTS </a:t>
            </a:r>
            <a:r>
              <a:rPr lang="en-US" altLang="ko-KR" sz="700" dirty="0">
                <a:solidFill>
                  <a:srgbClr val="2E75B6"/>
                </a:solidFill>
              </a:rPr>
              <a:t>A</a:t>
            </a:r>
            <a:endParaRPr lang="en-US" altLang="ko-KR" sz="700" dirty="0">
              <a:solidFill>
                <a:srgbClr val="2E75B6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4492456" y="1844037"/>
            <a:ext cx="1323935" cy="372052"/>
            <a:chOff x="1635164" y="2479457"/>
            <a:chExt cx="1323935" cy="372052"/>
          </a:xfrm>
        </p:grpSpPr>
        <p:sp>
          <p:nvSpPr>
            <p:cNvPr id="129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30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4596887" y="2369786"/>
            <a:ext cx="1122423" cy="1392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580016" y="5087907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33" name="Group 28"/>
          <p:cNvGrpSpPr>
            <a:grpSpLocks noChangeAspect="1"/>
          </p:cNvGrpSpPr>
          <p:nvPr/>
        </p:nvGrpSpPr>
        <p:grpSpPr bwMode="auto">
          <a:xfrm>
            <a:off x="4950247" y="4583235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34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6" name="타원 135"/>
          <p:cNvSpPr/>
          <p:nvPr/>
        </p:nvSpPr>
        <p:spPr>
          <a:xfrm>
            <a:off x="4678218" y="4479502"/>
            <a:ext cx="1084386" cy="1084386"/>
          </a:xfrm>
          <a:prstGeom prst="ellipse">
            <a:avLst/>
          </a:prstGeom>
          <a:noFill/>
          <a:ln w="25400" cap="rnd">
            <a:solidFill>
              <a:srgbClr val="2E7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7" name="원호 136"/>
          <p:cNvSpPr/>
          <p:nvPr/>
        </p:nvSpPr>
        <p:spPr>
          <a:xfrm>
            <a:off x="4701107" y="4536519"/>
            <a:ext cx="1025120" cy="1025120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DAE3F3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319915" y="4403423"/>
            <a:ext cx="787364" cy="6848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6</a:t>
            </a:r>
            <a:r>
              <a:rPr lang="en-US" altLang="ko-KR" sz="2800" b="1" dirty="0">
                <a:solidFill>
                  <a:srgbClr val="2E75B6"/>
                </a:solidFill>
              </a:rPr>
              <a:t>5</a:t>
            </a:r>
            <a:r>
              <a:rPr lang="en-US" altLang="ko-KR" sz="1600" b="1" dirty="0">
                <a:solidFill>
                  <a:srgbClr val="2E75B6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E75B6"/>
                </a:solidFill>
              </a:rPr>
              <a:t>CONTENTS </a:t>
            </a:r>
            <a:r>
              <a:rPr lang="en-US" altLang="ko-KR" sz="700" dirty="0">
                <a:solidFill>
                  <a:srgbClr val="2E75B6"/>
                </a:solidFill>
              </a:rPr>
              <a:t>A</a:t>
            </a:r>
            <a:endParaRPr lang="en-US" altLang="ko-KR" sz="700" dirty="0">
              <a:solidFill>
                <a:srgbClr val="2E75B6"/>
              </a:solidFill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6561462" y="1844037"/>
            <a:ext cx="1323935" cy="372052"/>
            <a:chOff x="1635164" y="2479457"/>
            <a:chExt cx="1323935" cy="372052"/>
          </a:xfrm>
        </p:grpSpPr>
        <p:sp>
          <p:nvSpPr>
            <p:cNvPr id="140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41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sp>
        <p:nvSpPr>
          <p:cNvPr id="142" name="직사각형 141"/>
          <p:cNvSpPr/>
          <p:nvPr/>
        </p:nvSpPr>
        <p:spPr>
          <a:xfrm>
            <a:off x="6665893" y="2369786"/>
            <a:ext cx="1122423" cy="1392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649022" y="5087907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44" name="Group 28"/>
          <p:cNvGrpSpPr>
            <a:grpSpLocks noChangeAspect="1"/>
          </p:cNvGrpSpPr>
          <p:nvPr/>
        </p:nvGrpSpPr>
        <p:grpSpPr bwMode="auto">
          <a:xfrm>
            <a:off x="7019253" y="4583235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45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7" name="타원 146"/>
          <p:cNvSpPr/>
          <p:nvPr/>
        </p:nvSpPr>
        <p:spPr>
          <a:xfrm>
            <a:off x="6747224" y="4479502"/>
            <a:ext cx="1084386" cy="1084386"/>
          </a:xfrm>
          <a:prstGeom prst="ellipse">
            <a:avLst/>
          </a:prstGeom>
          <a:noFill/>
          <a:ln w="25400" cap="rnd">
            <a:solidFill>
              <a:srgbClr val="2E7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8" name="원호 147"/>
          <p:cNvSpPr/>
          <p:nvPr/>
        </p:nvSpPr>
        <p:spPr>
          <a:xfrm>
            <a:off x="6770113" y="4536519"/>
            <a:ext cx="1025120" cy="1025120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DAE3F3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88921" y="4403423"/>
            <a:ext cx="787364" cy="6848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6</a:t>
            </a:r>
            <a:r>
              <a:rPr lang="en-US" altLang="ko-KR" sz="2800" b="1" dirty="0">
                <a:solidFill>
                  <a:srgbClr val="2E75B6"/>
                </a:solidFill>
              </a:rPr>
              <a:t>5</a:t>
            </a:r>
            <a:r>
              <a:rPr lang="en-US" altLang="ko-KR" sz="1600" b="1" dirty="0">
                <a:solidFill>
                  <a:srgbClr val="2E75B6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E75B6"/>
                </a:solidFill>
              </a:rPr>
              <a:t>CONTENTS </a:t>
            </a:r>
            <a:r>
              <a:rPr lang="en-US" altLang="ko-KR" sz="700" dirty="0">
                <a:solidFill>
                  <a:srgbClr val="2E75B6"/>
                </a:solidFill>
              </a:rPr>
              <a:t>A</a:t>
            </a:r>
            <a:endParaRPr lang="en-US" altLang="ko-KR" sz="700" dirty="0">
              <a:solidFill>
                <a:srgbClr val="2E75B6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8630468" y="1844037"/>
            <a:ext cx="1323935" cy="372052"/>
            <a:chOff x="1635164" y="2479457"/>
            <a:chExt cx="1323935" cy="372052"/>
          </a:xfrm>
        </p:grpSpPr>
        <p:sp>
          <p:nvSpPr>
            <p:cNvPr id="151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52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sp>
        <p:nvSpPr>
          <p:cNvPr id="153" name="직사각형 152"/>
          <p:cNvSpPr/>
          <p:nvPr/>
        </p:nvSpPr>
        <p:spPr>
          <a:xfrm>
            <a:off x="8734899" y="2369786"/>
            <a:ext cx="1122423" cy="1392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718028" y="5087907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55" name="Group 28"/>
          <p:cNvGrpSpPr>
            <a:grpSpLocks noChangeAspect="1"/>
          </p:cNvGrpSpPr>
          <p:nvPr/>
        </p:nvGrpSpPr>
        <p:grpSpPr bwMode="auto">
          <a:xfrm>
            <a:off x="9088259" y="4583235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5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8" name="타원 157"/>
          <p:cNvSpPr/>
          <p:nvPr/>
        </p:nvSpPr>
        <p:spPr>
          <a:xfrm>
            <a:off x="8816230" y="4479502"/>
            <a:ext cx="1084386" cy="1084386"/>
          </a:xfrm>
          <a:prstGeom prst="ellipse">
            <a:avLst/>
          </a:prstGeom>
          <a:noFill/>
          <a:ln w="25400" cap="rnd">
            <a:solidFill>
              <a:srgbClr val="2E7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9" name="원호 158"/>
          <p:cNvSpPr/>
          <p:nvPr/>
        </p:nvSpPr>
        <p:spPr>
          <a:xfrm>
            <a:off x="8839119" y="4536519"/>
            <a:ext cx="1025120" cy="1025120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DAE3F3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457927" y="4403423"/>
            <a:ext cx="787364" cy="6848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6</a:t>
            </a:r>
            <a:r>
              <a:rPr lang="en-US" altLang="ko-KR" sz="2800" b="1" dirty="0">
                <a:solidFill>
                  <a:srgbClr val="2E75B6"/>
                </a:solidFill>
              </a:rPr>
              <a:t>5</a:t>
            </a:r>
            <a:r>
              <a:rPr lang="en-US" altLang="ko-KR" sz="1600" b="1" dirty="0">
                <a:solidFill>
                  <a:srgbClr val="2E75B6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E75B6"/>
                </a:solidFill>
              </a:rPr>
              <a:t>CONTENTS </a:t>
            </a:r>
            <a:r>
              <a:rPr lang="en-US" altLang="ko-KR" sz="700" dirty="0">
                <a:solidFill>
                  <a:srgbClr val="2E75B6"/>
                </a:solidFill>
              </a:rPr>
              <a:t>A</a:t>
            </a:r>
            <a:endParaRPr lang="en-US" altLang="ko-KR" sz="700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POWER POINT </a:t>
            </a:r>
            <a:r>
              <a:rPr lang="en-US" altLang="ko-KR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444948" y="1637532"/>
            <a:ext cx="1323935" cy="372052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402282" y="1637532"/>
            <a:ext cx="1323935" cy="372052"/>
            <a:chOff x="1635164" y="2479457"/>
            <a:chExt cx="1323935" cy="372052"/>
          </a:xfrm>
        </p:grpSpPr>
        <p:sp>
          <p:nvSpPr>
            <p:cNvPr id="58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9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359616" y="1637532"/>
            <a:ext cx="1323935" cy="372052"/>
            <a:chOff x="1635164" y="2479457"/>
            <a:chExt cx="1323935" cy="372052"/>
          </a:xfrm>
        </p:grpSpPr>
        <p:sp>
          <p:nvSpPr>
            <p:cNvPr id="61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62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1783700" y="2282721"/>
          <a:ext cx="8561100" cy="374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701"/>
                <a:gridCol w="279400"/>
                <a:gridCol w="2717800"/>
                <a:gridCol w="368300"/>
                <a:gridCol w="2501899"/>
              </a:tblGrid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3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POWER POINT </a:t>
            </a:r>
            <a:r>
              <a:rPr lang="en-US" altLang="ko-KR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54629" y="1618685"/>
            <a:ext cx="1296000" cy="1296000"/>
            <a:chOff x="10667724" y="2019434"/>
            <a:chExt cx="1296000" cy="1296000"/>
          </a:xfrm>
        </p:grpSpPr>
        <p:grpSp>
          <p:nvGrpSpPr>
            <p:cNvPr id="28" name="그룹 27"/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rgbClr val="DAE3F3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rgbClr val="4F8DC5"/>
                    </a:solidFill>
                  </a:rPr>
                  <a:t>v</a:t>
                </a:r>
                <a:endParaRPr lang="en-US" altLang="ko-KR" sz="1100" b="1" dirty="0">
                  <a:solidFill>
                    <a:srgbClr val="4F8DC5"/>
                  </a:solidFill>
                </a:endParaRPr>
              </a:p>
            </p:txBody>
          </p:sp>
        </p:grp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4654629" y="3121711"/>
            <a:ext cx="1296000" cy="372052"/>
            <a:chOff x="1635164" y="2479457"/>
            <a:chExt cx="1323935" cy="372052"/>
          </a:xfrm>
        </p:grpSpPr>
        <p:sp>
          <p:nvSpPr>
            <p:cNvPr id="33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34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174958" y="1621518"/>
            <a:ext cx="1296000" cy="1296000"/>
            <a:chOff x="2547739" y="4231535"/>
            <a:chExt cx="1296000" cy="1296000"/>
          </a:xfrm>
        </p:grpSpPr>
        <p:sp>
          <p:nvSpPr>
            <p:cNvPr id="38" name="직사각형 37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DAE3F3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4958" y="3124544"/>
            <a:ext cx="1296000" cy="372052"/>
            <a:chOff x="1635164" y="2479457"/>
            <a:chExt cx="1323935" cy="372052"/>
          </a:xfrm>
        </p:grpSpPr>
        <p:sp>
          <p:nvSpPr>
            <p:cNvPr id="41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42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grpSp>
        <p:nvGrpSpPr>
          <p:cNvPr id="43" name="Group 58"/>
          <p:cNvGrpSpPr>
            <a:grpSpLocks noChangeAspect="1"/>
          </p:cNvGrpSpPr>
          <p:nvPr/>
        </p:nvGrpSpPr>
        <p:grpSpPr bwMode="auto">
          <a:xfrm>
            <a:off x="6397181" y="1926921"/>
            <a:ext cx="762444" cy="978872"/>
            <a:chOff x="648" y="958"/>
            <a:chExt cx="1078" cy="1384"/>
          </a:xfrm>
        </p:grpSpPr>
        <p:sp>
          <p:nvSpPr>
            <p:cNvPr id="44" name="Freeform 60"/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61"/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63"/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64"/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65"/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66"/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67"/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68"/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9"/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70"/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71"/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72"/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73"/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74"/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5"/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6"/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77"/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8"/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9"/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80"/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81"/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654629" y="3778163"/>
            <a:ext cx="1296000" cy="372052"/>
            <a:chOff x="1635164" y="2479457"/>
            <a:chExt cx="1323935" cy="372052"/>
          </a:xfrm>
        </p:grpSpPr>
        <p:sp>
          <p:nvSpPr>
            <p:cNvPr id="75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76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174958" y="3780996"/>
            <a:ext cx="1296000" cy="372052"/>
            <a:chOff x="1635164" y="2479457"/>
            <a:chExt cx="1323935" cy="372052"/>
          </a:xfrm>
        </p:grpSpPr>
        <p:sp>
          <p:nvSpPr>
            <p:cNvPr id="78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79" name="모서리가 둥근 직사각형 10">
              <a:extLst>
                <a:ext uri="{FF2B5EF4-FFF2-40B4-BE49-F238E27FC236}">
                  <a16:creationId xmlns:a16="http://schemas.microsoft.com/office/drawing/2014/main" xmlns="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658004" y="4439607"/>
            <a:ext cx="1296000" cy="1296000"/>
            <a:chOff x="2547739" y="4231535"/>
            <a:chExt cx="1296000" cy="1296000"/>
          </a:xfrm>
        </p:grpSpPr>
        <p:sp>
          <p:nvSpPr>
            <p:cNvPr id="83" name="직사각형 82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DAE3F3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178333" y="4442440"/>
            <a:ext cx="1296000" cy="1296000"/>
            <a:chOff x="2547739" y="4231535"/>
            <a:chExt cx="1296000" cy="1296000"/>
          </a:xfrm>
        </p:grpSpPr>
        <p:sp>
          <p:nvSpPr>
            <p:cNvPr id="86" name="직사각형 85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DAE3F3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4F8DC5"/>
                  </a:solidFill>
                </a:rPr>
                <a:t>v</a:t>
              </a: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74" y="4777585"/>
            <a:ext cx="965629" cy="9656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11" y="4690408"/>
            <a:ext cx="751163" cy="1045199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7843636" y="1720307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7843636" y="4560868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1574108" y="1721991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1574108" y="4562552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909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POWER POINT </a:t>
            </a:r>
            <a:r>
              <a:rPr lang="en-US" altLang="ko-KR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도넛 61"/>
          <p:cNvSpPr/>
          <p:nvPr/>
        </p:nvSpPr>
        <p:spPr>
          <a:xfrm>
            <a:off x="1624412" y="2258519"/>
            <a:ext cx="2818340" cy="2818340"/>
          </a:xfrm>
          <a:prstGeom prst="donut">
            <a:avLst>
              <a:gd name="adj" fmla="val 9951"/>
            </a:avLst>
          </a:prstGeom>
          <a:noFill/>
          <a:ln w="28575" cap="rnd">
            <a:solidFill>
              <a:srgbClr val="2E75B6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원호 79"/>
          <p:cNvSpPr/>
          <p:nvPr/>
        </p:nvSpPr>
        <p:spPr>
          <a:xfrm>
            <a:off x="1731927" y="2366034"/>
            <a:ext cx="2603311" cy="2603311"/>
          </a:xfrm>
          <a:prstGeom prst="arc">
            <a:avLst>
              <a:gd name="adj1" fmla="val 3314007"/>
              <a:gd name="adj2" fmla="val 16200000"/>
            </a:avLst>
          </a:prstGeom>
          <a:noFill/>
          <a:ln w="200025" cap="rnd">
            <a:solidFill>
              <a:srgbClr val="DAE3F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16384" y="3348058"/>
            <a:ext cx="1366394" cy="543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CONTENTS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9" name="모서리가 둥근 사각형 설명선 88"/>
          <p:cNvSpPr/>
          <p:nvPr/>
        </p:nvSpPr>
        <p:spPr>
          <a:xfrm>
            <a:off x="898488" y="4523757"/>
            <a:ext cx="833438" cy="506468"/>
          </a:xfrm>
          <a:prstGeom prst="wedgeRoundRectCallout">
            <a:avLst>
              <a:gd name="adj1" fmla="val 83170"/>
              <a:gd name="adj2" fmla="val -71383"/>
              <a:gd name="adj3" fmla="val 16667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FFFF"/>
                </a:solidFill>
              </a:rPr>
              <a:t>58</a:t>
            </a:r>
            <a:r>
              <a:rPr lang="en-US" altLang="ko-KR" sz="1100" dirty="0">
                <a:solidFill>
                  <a:srgbClr val="FFFFFF"/>
                </a:solidFill>
              </a:rPr>
              <a:t>%</a:t>
            </a:r>
            <a:endParaRPr lang="ko-KR" altLang="en-US" sz="1100" dirty="0">
              <a:solidFill>
                <a:srgbClr val="FFFFFF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054320" y="2534291"/>
            <a:ext cx="3600000" cy="377708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rgbClr val="2E75B6"/>
                </a:solidFill>
              </a:rPr>
              <a:t>65%</a:t>
            </a:r>
            <a:endParaRPr lang="ko-KR" altLang="en-US" sz="1100" dirty="0">
              <a:solidFill>
                <a:srgbClr val="2E75B6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081608" y="2611912"/>
            <a:ext cx="2340000" cy="288000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2E75B6"/>
                </a:solidFill>
              </a:rPr>
              <a:t>Contents</a:t>
            </a:r>
            <a:endParaRPr lang="ko-KR" altLang="en-US" sz="1000" b="1" dirty="0">
              <a:solidFill>
                <a:srgbClr val="2E75B6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054320" y="3399560"/>
            <a:ext cx="3600000" cy="377708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rgbClr val="2E75B6"/>
                </a:solidFill>
              </a:rPr>
              <a:t>67%</a:t>
            </a:r>
            <a:endParaRPr lang="ko-KR" altLang="en-US" sz="1100" dirty="0">
              <a:solidFill>
                <a:srgbClr val="2E75B6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081608" y="3477181"/>
            <a:ext cx="2772000" cy="288000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2E75B6"/>
                </a:solidFill>
              </a:rPr>
              <a:t>Contents</a:t>
            </a:r>
            <a:endParaRPr lang="ko-KR" altLang="en-US" sz="1000" b="1" dirty="0">
              <a:solidFill>
                <a:srgbClr val="2E75B6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054320" y="4235801"/>
            <a:ext cx="3600000" cy="377708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rgbClr val="2E75B6"/>
                </a:solidFill>
              </a:rPr>
              <a:t>46%</a:t>
            </a:r>
            <a:endParaRPr lang="ko-KR" altLang="en-US" sz="1100" dirty="0">
              <a:solidFill>
                <a:srgbClr val="2E75B6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081608" y="4313422"/>
            <a:ext cx="1656000" cy="288000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2E75B6"/>
                </a:solidFill>
              </a:rPr>
              <a:t>Contents</a:t>
            </a:r>
            <a:endParaRPr lang="ko-KR" altLang="en-US" sz="1000" b="1" dirty="0">
              <a:solidFill>
                <a:srgbClr val="2E75B6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5016757" y="4950997"/>
            <a:ext cx="342264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8907907" y="3065897"/>
            <a:ext cx="25860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5016756" y="1344514"/>
            <a:ext cx="342264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8223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와이드스크린</PresentationFormat>
  <Paragraphs>129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야놀자 야체 B</vt:lpstr>
      <vt:lpstr>야놀자 야체 R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1</cp:revision>
  <dcterms:created xsi:type="dcterms:W3CDTF">2019-08-22T03:33:30Z</dcterms:created>
  <dcterms:modified xsi:type="dcterms:W3CDTF">2019-08-22T03:33:55Z</dcterms:modified>
</cp:coreProperties>
</file>