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Lexend Deca Light"/>
      <p:regular r:id="rId7"/>
      <p:bold r:id="rId8"/>
    </p:embeddedFont>
    <p:embeddedFont>
      <p:font typeface="Lexend Dec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LexendDeca-bold.fntdata"/><Relationship Id="rId9" Type="http://schemas.openxmlformats.org/officeDocument/2006/relationships/font" Target="fonts/LexendDe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exendDecaLight-regular.fntdata"/><Relationship Id="rId8" Type="http://schemas.openxmlformats.org/officeDocument/2006/relationships/font" Target="fonts/LexendDec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3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0a0415cf8_0_58:notes"/>
          <p:cNvSpPr/>
          <p:nvPr>
            <p:ph idx="2" type="sldImg"/>
          </p:nvPr>
        </p:nvSpPr>
        <p:spPr>
          <a:xfrm>
            <a:off x="2104483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0a0415c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3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843300"/>
            <a:ext cx="3886200" cy="3618600"/>
          </a:xfrm>
          <a:prstGeom prst="rect">
            <a:avLst/>
          </a:prstGeom>
          <a:solidFill>
            <a:srgbClr val="00684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5153050"/>
            <a:ext cx="3886200" cy="4905300"/>
          </a:xfrm>
          <a:prstGeom prst="rect">
            <a:avLst/>
          </a:prstGeom>
          <a:solidFill>
            <a:srgbClr val="00684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14075" y="936598"/>
            <a:ext cx="35346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system should allow </a:t>
            </a:r>
            <a:r>
              <a:rPr b="1" lang="en"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readers </a:t>
            </a: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to:</a:t>
            </a:r>
            <a:b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Browse a catalogue of library books. 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View the extended details of a book including title, author, and synopsis, available physical copies, and reviews from other readers.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Make a book reservation if there are physical copies available. Book reservations expire after 12 hours.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See a list of their unexpired reservations.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See a list of all books they have borrowed from the library and their due dates.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View the details for an author including all of the books they have published.</a:t>
            </a:r>
            <a:endParaRPr sz="10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126524" y="1048349"/>
            <a:ext cx="34020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system should allow </a:t>
            </a:r>
            <a:r>
              <a:rPr b="1" lang="en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librarians </a:t>
            </a: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to:</a:t>
            </a:r>
            <a:b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4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See a list of all book reservations including their expiration time.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4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See a list of all borrowed books including their due date.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Filter reservations and borrowed books by user.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4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Lend books to readers.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4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Mark books as returned.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7898" y="306450"/>
            <a:ext cx="67971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5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Functional Requirements</a:t>
            </a:r>
            <a:endParaRPr sz="25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3418" y="5289599"/>
            <a:ext cx="30651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5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Library Data</a:t>
            </a:r>
            <a:endParaRPr sz="25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126626" y="6168425"/>
            <a:ext cx="34020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book details page that shows book availability and recent reviews should load</a:t>
            </a:r>
            <a:b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 less than </a:t>
            </a:r>
            <a:r>
              <a:rPr b="1" lang="en" sz="1300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300ms</a:t>
            </a: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should be able to reserve a book</a:t>
            </a:r>
            <a:b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 less than </a:t>
            </a:r>
            <a:r>
              <a:rPr b="1" lang="en" sz="1300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3 seconds</a:t>
            </a: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Librarians should be able to lend a book or mark a book as returned</a:t>
            </a:r>
            <a:b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 less than </a:t>
            </a:r>
            <a:r>
              <a:rPr b="1" lang="en" sz="1300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3 seconds</a:t>
            </a: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should be able to see the list with all of their reservations and borrowed books</a:t>
            </a:r>
            <a:b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 less than </a:t>
            </a:r>
            <a:r>
              <a:rPr b="1" lang="en" sz="1300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500ms</a:t>
            </a: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7319" y="5742825"/>
            <a:ext cx="3557400" cy="4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library has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10k active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readers weekly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library has about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250k books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will consult the library website on a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weekly basis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and borrow books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every week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Most readers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reserve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and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borrow</a:t>
            </a:r>
            <a:b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up to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3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books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every week. </a:t>
            </a:r>
            <a:endParaRPr sz="13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Deca Light"/>
              <a:buAutoNum type="alphaUcPeriod"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Reservations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can be made online,</a:t>
            </a:r>
            <a:b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but books can only be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borrowed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on-site.</a:t>
            </a:r>
            <a:endParaRPr sz="13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rarely read more than</a:t>
            </a:r>
            <a:b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5 book reviews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browse about </a:t>
            </a: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25 books</a:t>
            </a:r>
            <a:r>
              <a:rPr lang="en"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before reserving</a:t>
            </a:r>
            <a:endParaRPr sz="13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115044" y="5153050"/>
            <a:ext cx="30651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5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Performance Requirements</a:t>
            </a:r>
            <a:endParaRPr sz="25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 rot="10800000">
            <a:off x="0" y="5044525"/>
            <a:ext cx="7772400" cy="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