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60" r:id="rId5"/>
    <p:sldId id="263" r:id="rId6"/>
    <p:sldId id="264" r:id="rId7"/>
    <p:sldId id="296" r:id="rId8"/>
    <p:sldId id="265" r:id="rId9"/>
    <p:sldId id="266" r:id="rId10"/>
    <p:sldId id="267" r:id="rId11"/>
    <p:sldId id="259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56" autoAdjust="0"/>
  </p:normalViewPr>
  <p:slideViewPr>
    <p:cSldViewPr snapToGrid="0">
      <p:cViewPr varScale="1">
        <p:scale>
          <a:sx n="95" d="100"/>
          <a:sy n="9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73B03-8778-420D-8A3A-E9B98DD6BE3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29579-050E-42AD-91FA-A707837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https://www.amazon.com/dp/0970601999/?tag=stackoverflow17-20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9579-050E-42AD-91FA-A707837710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29579-050E-42AD-91FA-A707837710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3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BA39-03B1-4E47-B638-BBF35FFAC87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3621-1143-486F-B188-D322219D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Presentation-Quality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7, 2019</a:t>
            </a:r>
          </a:p>
          <a:p>
            <a:r>
              <a:rPr lang="en-US" dirty="0"/>
              <a:t>J. Wolfand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B23B5-F586-41C6-B319-60C74A54ABA4}"/>
              </a:ext>
            </a:extLst>
          </p:cNvPr>
          <p:cNvSpPr/>
          <p:nvPr/>
        </p:nvSpPr>
        <p:spPr>
          <a:xfrm>
            <a:off x="194268" y="5876314"/>
            <a:ext cx="87085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Adapted from:</a:t>
            </a:r>
          </a:p>
          <a:p>
            <a:r>
              <a:rPr lang="en-US" sz="1600" dirty="0"/>
              <a:t>https://www.inf.ethz.ch/personal/markusp/teaching/guides/guide-tables.pdf</a:t>
            </a:r>
          </a:p>
          <a:p>
            <a:r>
              <a:rPr lang="en-US" sz="1600" dirty="0"/>
              <a:t>https://www.chicagomanualofstyle.org/home.html</a:t>
            </a:r>
          </a:p>
        </p:txBody>
      </p:sp>
    </p:spTree>
    <p:extLst>
      <p:ext uri="{BB962C8B-B14F-4D97-AF65-F5344CB8AC3E}">
        <p14:creationId xmlns:p14="http://schemas.microsoft.com/office/powerpoint/2010/main" val="416110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67209"/>
              </p:ext>
            </p:extLst>
          </p:nvPr>
        </p:nvGraphicFramePr>
        <p:xfrm>
          <a:off x="2260600" y="1808239"/>
          <a:ext cx="6773335" cy="168607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25634"/>
              </p:ext>
            </p:extLst>
          </p:nvPr>
        </p:nvGraphicFramePr>
        <p:xfrm>
          <a:off x="2260600" y="4290179"/>
          <a:ext cx="6773335" cy="17296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943" cy="1325563"/>
          </a:xfrm>
        </p:spPr>
        <p:txBody>
          <a:bodyPr/>
          <a:lstStyle/>
          <a:p>
            <a:r>
              <a:rPr lang="en-US" dirty="0"/>
              <a:t>Left align dimensions, right or center align data</a:t>
            </a:r>
          </a:p>
        </p:txBody>
      </p:sp>
    </p:spTree>
    <p:extLst>
      <p:ext uri="{BB962C8B-B14F-4D97-AF65-F5344CB8AC3E}">
        <p14:creationId xmlns:p14="http://schemas.microsoft.com/office/powerpoint/2010/main" val="59475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color</a:t>
            </a:r>
          </a:p>
          <a:p>
            <a:r>
              <a:rPr lang="en-US" dirty="0"/>
              <a:t>Avoid vertical lines</a:t>
            </a:r>
          </a:p>
          <a:p>
            <a:r>
              <a:rPr lang="en-US" dirty="0"/>
              <a:t>Avoid “boxing up” cells, usually 3 horizontal lines are enough</a:t>
            </a:r>
          </a:p>
          <a:p>
            <a:r>
              <a:rPr lang="en-US" dirty="0"/>
              <a:t>Avoid double horizontal lines</a:t>
            </a:r>
          </a:p>
          <a:p>
            <a:r>
              <a:rPr lang="en-US" dirty="0"/>
              <a:t>Enough space between rows</a:t>
            </a:r>
          </a:p>
          <a:p>
            <a:r>
              <a:rPr lang="en-US" dirty="0"/>
              <a:t>Left align dimensions, right or center align data</a:t>
            </a:r>
          </a:p>
          <a:p>
            <a:r>
              <a:rPr lang="en-US" dirty="0"/>
              <a:t>Pay attention to significant digits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1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publications will use their own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2" y="2420030"/>
            <a:ext cx="5991224" cy="4119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148" y="1690688"/>
            <a:ext cx="6140223" cy="21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6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Style: 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booktabs</a:t>
            </a:r>
            <a:r>
              <a:rPr lang="en-US" dirty="0"/>
              <a:t>}</a:t>
            </a:r>
          </a:p>
        </p:txBody>
      </p:sp>
      <p:pic>
        <p:nvPicPr>
          <p:cNvPr id="2050" name="Picture 2" descr="Image result for booktabs lat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68" y="2672862"/>
            <a:ext cx="5830450" cy="35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5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looks better?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414" y="1404896"/>
            <a:ext cx="7861172" cy="50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looks best?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42" y="1543050"/>
            <a:ext cx="3883385" cy="2963636"/>
          </a:xfrm>
          <a:prstGeom prst="rect">
            <a:avLst/>
          </a:prstGeom>
        </p:spPr>
      </p:pic>
      <p:pic>
        <p:nvPicPr>
          <p:cNvPr id="1026" name="Picture 2" descr="Exampl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919888"/>
            <a:ext cx="2628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2-HTML-Table-examples-for-beginners-to-practice-codingfu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58" y="1083993"/>
            <a:ext cx="50292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ble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88" y="4621382"/>
            <a:ext cx="2739483" cy="20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able examp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01" y="2591388"/>
            <a:ext cx="5785757" cy="207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6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del table of numerical data typeset for public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10" y="1382485"/>
            <a:ext cx="8255606" cy="519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360"/>
          </a:xfrm>
        </p:spPr>
        <p:txBody>
          <a:bodyPr/>
          <a:lstStyle/>
          <a:p>
            <a:r>
              <a:rPr lang="en-US" dirty="0"/>
              <a:t>Chicago Manual of Style</a:t>
            </a:r>
          </a:p>
        </p:txBody>
      </p:sp>
    </p:spTree>
    <p:extLst>
      <p:ext uri="{BB962C8B-B14F-4D97-AF65-F5344CB8AC3E}">
        <p14:creationId xmlns:p14="http://schemas.microsoft.com/office/powerpoint/2010/main" val="223482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66927"/>
              </p:ext>
            </p:extLst>
          </p:nvPr>
        </p:nvGraphicFramePr>
        <p:xfrm>
          <a:off x="2293258" y="2004180"/>
          <a:ext cx="6773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89124"/>
              </p:ext>
            </p:extLst>
          </p:nvPr>
        </p:nvGraphicFramePr>
        <p:xfrm>
          <a:off x="2293258" y="4518780"/>
          <a:ext cx="6773335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need for color</a:t>
            </a:r>
          </a:p>
        </p:txBody>
      </p:sp>
    </p:spTree>
    <p:extLst>
      <p:ext uri="{BB962C8B-B14F-4D97-AF65-F5344CB8AC3E}">
        <p14:creationId xmlns:p14="http://schemas.microsoft.com/office/powerpoint/2010/main" val="21306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12789"/>
              </p:ext>
            </p:extLst>
          </p:nvPr>
        </p:nvGraphicFramePr>
        <p:xfrm>
          <a:off x="2304144" y="2156581"/>
          <a:ext cx="6773335" cy="14833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07629"/>
              </p:ext>
            </p:extLst>
          </p:nvPr>
        </p:nvGraphicFramePr>
        <p:xfrm>
          <a:off x="2304144" y="4671181"/>
          <a:ext cx="677333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vertical lines</a:t>
            </a:r>
          </a:p>
        </p:txBody>
      </p:sp>
    </p:spTree>
    <p:extLst>
      <p:ext uri="{BB962C8B-B14F-4D97-AF65-F5344CB8AC3E}">
        <p14:creationId xmlns:p14="http://schemas.microsoft.com/office/powerpoint/2010/main" val="1706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40849"/>
              </p:ext>
            </p:extLst>
          </p:nvPr>
        </p:nvGraphicFramePr>
        <p:xfrm>
          <a:off x="2304144" y="4671181"/>
          <a:ext cx="677333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horizontal lines between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24011"/>
              </p:ext>
            </p:extLst>
          </p:nvPr>
        </p:nvGraphicFramePr>
        <p:xfrm>
          <a:off x="2304143" y="2123924"/>
          <a:ext cx="677333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2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9083"/>
              </p:ext>
            </p:extLst>
          </p:nvPr>
        </p:nvGraphicFramePr>
        <p:xfrm>
          <a:off x="2249715" y="2015066"/>
          <a:ext cx="6773335" cy="1463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59540"/>
              </p:ext>
            </p:extLst>
          </p:nvPr>
        </p:nvGraphicFramePr>
        <p:xfrm>
          <a:off x="2249715" y="4529664"/>
          <a:ext cx="6773335" cy="17296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space between rows</a:t>
            </a:r>
          </a:p>
        </p:txBody>
      </p:sp>
    </p:spTree>
    <p:extLst>
      <p:ext uri="{BB962C8B-B14F-4D97-AF65-F5344CB8AC3E}">
        <p14:creationId xmlns:p14="http://schemas.microsoft.com/office/powerpoint/2010/main" val="15021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67209"/>
              </p:ext>
            </p:extLst>
          </p:nvPr>
        </p:nvGraphicFramePr>
        <p:xfrm>
          <a:off x="2260600" y="1808239"/>
          <a:ext cx="6773335" cy="168607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57581"/>
              </p:ext>
            </p:extLst>
          </p:nvPr>
        </p:nvGraphicFramePr>
        <p:xfrm>
          <a:off x="2260600" y="4290179"/>
          <a:ext cx="6773335" cy="17296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38764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2213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09566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5425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082801"/>
                    </a:ext>
                  </a:extLst>
                </a:gridCol>
              </a:tblGrid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2074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5973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aapl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28172"/>
                  </a:ext>
                </a:extLst>
              </a:tr>
              <a:tr h="432405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71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943" cy="1325563"/>
          </a:xfrm>
        </p:spPr>
        <p:txBody>
          <a:bodyPr/>
          <a:lstStyle/>
          <a:p>
            <a:r>
              <a:rPr lang="en-US" dirty="0"/>
              <a:t>Left align dimensions, right or center align data</a:t>
            </a:r>
          </a:p>
        </p:txBody>
      </p:sp>
    </p:spTree>
    <p:extLst>
      <p:ext uri="{BB962C8B-B14F-4D97-AF65-F5344CB8AC3E}">
        <p14:creationId xmlns:p14="http://schemas.microsoft.com/office/powerpoint/2010/main" val="288345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446</Words>
  <Application>Microsoft Office PowerPoint</Application>
  <PresentationFormat>Widescreen</PresentationFormat>
  <Paragraphs>269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Making Presentation-Quality Tables</vt:lpstr>
      <vt:lpstr>Which one looks better?</vt:lpstr>
      <vt:lpstr>Which one looks best?</vt:lpstr>
      <vt:lpstr>Chicago Manual of Style</vt:lpstr>
      <vt:lpstr>No need for color</vt:lpstr>
      <vt:lpstr>Remove vertical lines</vt:lpstr>
      <vt:lpstr>Remove horizontal lines between data</vt:lpstr>
      <vt:lpstr>Enough space between rows</vt:lpstr>
      <vt:lpstr>Left align dimensions, right or center align data</vt:lpstr>
      <vt:lpstr>Left align dimensions, right or center align data</vt:lpstr>
      <vt:lpstr>Simple guidelines</vt:lpstr>
      <vt:lpstr>Generally publications will use their own style</vt:lpstr>
      <vt:lpstr>In LaTeX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Luthy Group Meeting</dc:title>
  <dc:creator>Jordyn Wolfand</dc:creator>
  <cp:lastModifiedBy>wolfand@mines.edu</cp:lastModifiedBy>
  <cp:revision>22</cp:revision>
  <dcterms:created xsi:type="dcterms:W3CDTF">2018-08-28T20:44:52Z</dcterms:created>
  <dcterms:modified xsi:type="dcterms:W3CDTF">2019-05-06T21:33:14Z</dcterms:modified>
</cp:coreProperties>
</file>