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이상해씨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할퀴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  <a:endParaRPr lang="en-US" altLang="ko-KR" sz="1600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덩쿨채찍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잎날가르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-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솔라빔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" name="Picture 2" descr="D:\java_src\Monster_Battle_ver0.0\monster_img\monst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03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파이리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베어가르기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  <a:endParaRPr lang="en-US" altLang="ko-KR" sz="1600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열풍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화염방사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-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드래곤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크루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050" name="Picture 2" descr="D:\java_src\Monster_Battle_ver0.0\monster_img\monst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69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파이리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로켓트 박치기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  <a:endParaRPr lang="en-US" altLang="ko-KR" sz="1600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파도타기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하이드로 펌프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-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냉동빔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크루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3074" name="Picture 2" descr="D:\java_src\Monster_Battle_ver0.0\monster_img\monst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java_src\Monster_Battle_ver0.0\monster_img\monster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222250"/>
            <a:ext cx="0" cy="0"/>
          </a:xfrm>
          <a:prstGeom prst="rect">
            <a:avLst/>
          </a:prstGeom>
          <a:noFill/>
        </p:spPr>
      </p:pic>
      <p:pic>
        <p:nvPicPr>
          <p:cNvPr id="4099" name="Picture 3" descr="D:\java_src\Monster_Battle_ver0.0\monster_img\monster4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80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닥트리오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대머리 박치기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  <a:endParaRPr lang="en-US" altLang="ko-KR" sz="1600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매력적인 눈빛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땅가르기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-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지진 크루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179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jwon</dc:creator>
  <cp:lastModifiedBy>jwon</cp:lastModifiedBy>
  <cp:revision>3</cp:revision>
  <dcterms:created xsi:type="dcterms:W3CDTF">2020-04-20T02:01:52Z</dcterms:created>
  <dcterms:modified xsi:type="dcterms:W3CDTF">2020-04-22T06:04:41Z</dcterms:modified>
</cp:coreProperties>
</file>