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7F29-1424-4006-8A2E-37C50020138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B961-1BF0-47E1-90E4-AFA4ECE50A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java_src\Monster_Battle_ver0.0\monster_img\몬스터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5328592" cy="400185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851920" y="1412776"/>
            <a:ext cx="453650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이상해씨</a:t>
            </a:r>
            <a:endParaRPr lang="en-US" altLang="ko-KR" b="1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스킬</a:t>
            </a:r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err="1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나무잎때리기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70% 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데미지 어택</a:t>
            </a:r>
            <a:r>
              <a:rPr lang="en-US" altLang="ko-KR" sz="160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2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발가락 </a:t>
            </a:r>
            <a:r>
              <a:rPr lang="ko-KR" altLang="en-US" sz="1600" err="1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간럽히기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60%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데미지 어택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+3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반격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err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적이공격시</a:t>
            </a:r>
            <a:endParaRPr lang="en-US" altLang="ko-KR" sz="1600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카운터 적</a:t>
            </a:r>
            <a:r>
              <a:rPr lang="en-US" altLang="ko-KR" sz="160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HP -2,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실패시 나의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HP -1</a:t>
            </a:r>
            <a:endParaRPr lang="ko-KR" altLang="en-US" sz="160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jwon</dc:creator>
  <cp:lastModifiedBy>jwon</cp:lastModifiedBy>
  <cp:revision>2</cp:revision>
  <dcterms:created xsi:type="dcterms:W3CDTF">2020-04-20T02:01:52Z</dcterms:created>
  <dcterms:modified xsi:type="dcterms:W3CDTF">2020-04-20T02:12:10Z</dcterms:modified>
</cp:coreProperties>
</file>