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7F29-1424-4006-8A2E-37C500201387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87824" y="1412776"/>
            <a:ext cx="2988915" cy="3476972"/>
            <a:chOff x="2987824" y="1412776"/>
            <a:chExt cx="2988915" cy="347697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3861048"/>
              <a:ext cx="8382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2708920"/>
              <a:ext cx="8001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1412776"/>
              <a:ext cx="8001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8064" y="2708920"/>
              <a:ext cx="828675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오른쪽 화살표 7"/>
            <p:cNvSpPr/>
            <p:nvPr/>
          </p:nvSpPr>
          <p:spPr>
            <a:xfrm rot="18825548">
              <a:off x="3511986" y="2229558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2713557">
              <a:off x="4794446" y="224829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13626980">
              <a:off x="3565888" y="3620421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rot="7856788">
              <a:off x="4720108" y="3546618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이상해씨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할퀴기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덩쿨채찍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잎날가르기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솔라빔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" name="Picture 2" descr="D:\java_src\Monster_Battle_ver0.0\monster_img\monst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03877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000" y="1764000"/>
            <a:ext cx="800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파이리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베어가르기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열풍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화염방사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드래곤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크루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050" name="Picture 2" descr="D:\java_src\Monster_Battle_ver0.0\monster_img\monst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6900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000" y="1764000"/>
            <a:ext cx="800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파이리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로켓트 박치기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파도타기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하이드로 펌프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냉동빔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3074" name="Picture 2" descr="D:\java_src\Monster_Battle_ver0.0\monster_img\monst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80000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64000"/>
            <a:ext cx="828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java_src\Monster_Battle_ver0.0\monster_img\monster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222250"/>
            <a:ext cx="0" cy="0"/>
          </a:xfrm>
          <a:prstGeom prst="rect">
            <a:avLst/>
          </a:prstGeom>
          <a:noFill/>
        </p:spPr>
      </p:pic>
      <p:pic>
        <p:nvPicPr>
          <p:cNvPr id="4099" name="Picture 3" descr="D:\java_src\Monster_Battle_ver0.0\monster_img\monster4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80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닥트리오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대머리 박치기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매력적인 눈빛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땅가르기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지진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64000"/>
            <a:ext cx="838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177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jwon</dc:creator>
  <cp:lastModifiedBy>jwon</cp:lastModifiedBy>
  <cp:revision>4</cp:revision>
  <dcterms:created xsi:type="dcterms:W3CDTF">2020-04-20T02:01:52Z</dcterms:created>
  <dcterms:modified xsi:type="dcterms:W3CDTF">2020-04-22T11:53:02Z</dcterms:modified>
</cp:coreProperties>
</file>