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7A8591-A6B9-C94A-9734-B98EAB3B1160}" v="2" dt="2022-05-03T02:00:06.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85531" autoAdjust="0"/>
  </p:normalViewPr>
  <p:slideViewPr>
    <p:cSldViewPr snapToGrid="0">
      <p:cViewPr varScale="1">
        <p:scale>
          <a:sx n="79" d="100"/>
          <a:sy n="79" d="100"/>
        </p:scale>
        <p:origin x="1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Wong" userId="37c40c65-e748-44d7-98f6-a28174b197b2" providerId="ADAL" clId="{A97A8591-A6B9-C94A-9734-B98EAB3B1160}"/>
    <pc:docChg chg="modSld">
      <pc:chgData name="Joseph Wong" userId="37c40c65-e748-44d7-98f6-a28174b197b2" providerId="ADAL" clId="{A97A8591-A6B9-C94A-9734-B98EAB3B1160}" dt="2022-05-03T02:00:17.982" v="43" actId="14100"/>
      <pc:docMkLst>
        <pc:docMk/>
      </pc:docMkLst>
      <pc:sldChg chg="modSp mod">
        <pc:chgData name="Joseph Wong" userId="37c40c65-e748-44d7-98f6-a28174b197b2" providerId="ADAL" clId="{A97A8591-A6B9-C94A-9734-B98EAB3B1160}" dt="2022-05-03T01:58:51.667" v="10" actId="20577"/>
        <pc:sldMkLst>
          <pc:docMk/>
          <pc:sldMk cId="1362934084" sldId="256"/>
        </pc:sldMkLst>
        <pc:spChg chg="mod">
          <ac:chgData name="Joseph Wong" userId="37c40c65-e748-44d7-98f6-a28174b197b2" providerId="ADAL" clId="{A97A8591-A6B9-C94A-9734-B98EAB3B1160}" dt="2022-05-03T01:58:51.667" v="10" actId="20577"/>
          <ac:spMkLst>
            <pc:docMk/>
            <pc:sldMk cId="1362934084" sldId="256"/>
            <ac:spMk id="3" creationId="{930E6464-DA98-43C8-B6C9-594748754628}"/>
          </ac:spMkLst>
        </pc:spChg>
      </pc:sldChg>
      <pc:sldChg chg="modSp mod">
        <pc:chgData name="Joseph Wong" userId="37c40c65-e748-44d7-98f6-a28174b197b2" providerId="ADAL" clId="{A97A8591-A6B9-C94A-9734-B98EAB3B1160}" dt="2022-05-03T02:00:17.982" v="43" actId="14100"/>
        <pc:sldMkLst>
          <pc:docMk/>
          <pc:sldMk cId="3838895173" sldId="258"/>
        </pc:sldMkLst>
        <pc:spChg chg="mod">
          <ac:chgData name="Joseph Wong" userId="37c40c65-e748-44d7-98f6-a28174b197b2" providerId="ADAL" clId="{A97A8591-A6B9-C94A-9734-B98EAB3B1160}" dt="2022-05-03T01:59:10.332" v="33" actId="20577"/>
          <ac:spMkLst>
            <pc:docMk/>
            <pc:sldMk cId="3838895173" sldId="258"/>
            <ac:spMk id="2" creationId="{0D168B5A-EFF4-4803-8DA6-5994B306EBAF}"/>
          </ac:spMkLst>
        </pc:spChg>
        <pc:spChg chg="mod">
          <ac:chgData name="Joseph Wong" userId="37c40c65-e748-44d7-98f6-a28174b197b2" providerId="ADAL" clId="{A97A8591-A6B9-C94A-9734-B98EAB3B1160}" dt="2022-05-03T02:00:17.982" v="43" actId="14100"/>
          <ac:spMkLst>
            <pc:docMk/>
            <pc:sldMk cId="3838895173" sldId="258"/>
            <ac:spMk id="4" creationId="{F7FB308A-232B-4B31-A59D-BD561ECFBE8B}"/>
          </ac:spMkLst>
        </pc:sp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trello.com/b/FUjuD3L4/27-28-price-comparison-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Joseph Wong</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Price Comparison</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59" y="1914475"/>
            <a:ext cx="10226397" cy="2216654"/>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2"/>
              </a:rPr>
              <a:t>https://trello.com/b/FUjuD3L4/27-28-price-comparison-assessment</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0b3c7383-6690-46ca-9434-a9ee38cbba3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813EA29F586244E9F717AA3E9E43BD9" ma:contentTypeVersion="7" ma:contentTypeDescription="Create a new document." ma:contentTypeScope="" ma:versionID="e40edb487bfad54e2d00ed58bd7c4f66">
  <xsd:schema xmlns:xsd="http://www.w3.org/2001/XMLSchema" xmlns:xs="http://www.w3.org/2001/XMLSchema" xmlns:p="http://schemas.microsoft.com/office/2006/metadata/properties" xmlns:ns2="0b3c7383-6690-46ca-9434-a9ee38cbba31" targetNamespace="http://schemas.microsoft.com/office/2006/metadata/properties" ma:root="true" ma:fieldsID="2584eaa0ca3dc321b53fa356cad095a6" ns2:_="">
    <xsd:import namespace="0b3c7383-6690-46ca-9434-a9ee38cbba31"/>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3c7383-6690-46ca-9434-a9ee38cbba3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A4B373-39FC-4884-B067-2DB7E7DF9877}">
  <ds:schemaRefs>
    <ds:schemaRef ds:uri="http://purl.org/dc/terms/"/>
    <ds:schemaRef ds:uri="http://purl.org/dc/dcmitype/"/>
    <ds:schemaRef ds:uri="http://schemas.microsoft.com/office/2006/documentManagement/types"/>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0b3c7383-6690-46ca-9434-a9ee38cbba31"/>
  </ds:schemaRefs>
</ds:datastoreItem>
</file>

<file path=customXml/itemProps2.xml><?xml version="1.0" encoding="utf-8"?>
<ds:datastoreItem xmlns:ds="http://schemas.openxmlformats.org/officeDocument/2006/customXml" ds:itemID="{9EE7F346-098C-4870-95BF-17F2413B90DE}">
  <ds:schemaRefs>
    <ds:schemaRef ds:uri="http://schemas.microsoft.com/sharepoint/v3/contenttype/forms"/>
  </ds:schemaRefs>
</ds:datastoreItem>
</file>

<file path=customXml/itemProps3.xml><?xml version="1.0" encoding="utf-8"?>
<ds:datastoreItem xmlns:ds="http://schemas.openxmlformats.org/officeDocument/2006/customXml" ds:itemID="{EC232561-9A48-4EA5-BC78-8B61ED47C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3c7383-6690-46ca-9434-a9ee38cbba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607</TotalTime>
  <Words>635</Words>
  <Application>Microsoft Macintosh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Documentation</vt:lpstr>
      <vt:lpstr>Price Comparison</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Joseph Wong</cp:lastModifiedBy>
  <cp:revision>10</cp:revision>
  <dcterms:created xsi:type="dcterms:W3CDTF">2020-03-13T23:52:53Z</dcterms:created>
  <dcterms:modified xsi:type="dcterms:W3CDTF">2022-05-03T02:00:25Z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0x0101001813EA29F586244E9F717AA3E9E43BD9</vt:lpwstr>
  </property>
</Properties>
</file>