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CCD7-09BB-40CC-A051-2270EA27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B9C03-80C6-42F8-A407-559D1B85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4E65-0108-4F1B-9876-88B92521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F4A4-E194-437A-B328-55A15E40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0485-0FF5-4341-BB5F-2B5F7EF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721D-BB38-4FF4-AAC3-DB5C4DD2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726C2-B67B-433C-B729-7C98ACD47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5106-9709-44E5-95F1-2521FFBC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610D-D903-4956-91D0-A75AD926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570F-F321-466B-B29A-22213E5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124E4-5035-4F50-B512-79C18B1BD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38234-DC4B-45EE-8A55-D71817E8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035A-241A-4A21-A941-2F9F1CD7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E891-B852-4623-AC49-E0B52065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99A0-3789-4EB4-9559-F63197BE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0A58-E3A4-4CF4-A0F3-3A58366A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A443-17E7-4DFC-A771-2BE63F40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D3B-648D-4B69-AC65-D07B710B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866D-BA22-44F8-8B87-9307BA7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D5E5-CDED-435B-B492-9C6CAD34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6843-D184-49AA-A9AB-980E541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662FC-F8F7-4A9B-AAEF-8074294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DE2B-EC61-4C17-A21F-778DC6C6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2630B-DDC7-4213-9A2B-3654BF28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1E73-8960-435C-B4DA-C463B71D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9311-637B-447A-B086-9D4BAE2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A14B-4946-4DA6-8383-C4DA6BB05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3ADDC-01C1-4F66-9826-24BF19E49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7F826-AE1F-4D68-B8E8-C79537B1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25B1-E436-45CA-AE00-BC148813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AF98-B192-4880-A0E6-EBADF1AB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1858-C8FB-4A20-B267-2F02B43F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3439-2CD2-4D86-8DC7-63BA2661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1B25A-AA08-49B0-A729-AE2556D5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0BDAB-BA45-47D5-8048-6AF59DEFC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C888A-B385-4732-A86C-30ADA3FBF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3B697-ECF9-4BF2-98E0-5E7E2C8A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6EB56-ACA9-4F76-B302-B68DB43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112-D9DD-43B8-9BEF-2AB0E3CA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541-95F0-48E9-B678-78C4A1CB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4C881-14EE-4F55-8C78-BC300B21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AA046-482C-4316-9B5F-A45C6562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9DC9E-0B46-457C-B302-28308533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0E42D-BC3B-42CC-B46E-C2ED61B9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7F73F-7EDB-4EF6-82D8-F61D863F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6A94-9587-4D10-BB95-9F198F71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0852-9ADE-4D2B-A610-23F084C7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4CA0-1285-40E5-A658-81A3247B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7E1C6-9E03-4064-BF2D-D2EF099D4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575C-521D-48B9-AADE-2E005ED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C371-5549-4D7E-AE2D-5D04236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864D-581A-4F84-A7D1-AEF26906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3B7-C6AE-409E-91CC-250A366C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5225-6B79-4386-AFED-0E37070A2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B684-C1A5-4151-9EFA-08FD572A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349D-1F28-41BC-BE07-52BDC158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C984-6B2B-4EED-AB9A-3BFA7B19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E3BCF-7D10-4AEF-80BC-9C724543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2772E-EC9E-4BA4-B982-4D3F37C1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AF4CB-2A77-42F4-A860-B7010A0F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7922E-CA0A-4CD6-BB80-FC59D11A1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2B0-EA98-405B-B021-072FEE39F09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2872-B26E-4FE9-AF67-7FFCAF41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2196-1FD6-4190-B388-4C31DA622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ADBB-04DB-4203-A0F6-2D1A44484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187C-EF35-40CD-865C-31A08097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CA5B9-DC5D-4AB3-8548-749E7DB6E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E1F0-BD91-408C-BB44-872A863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D5B-1BA2-4076-B393-9FA14930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Stack buffer overflow into the 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 buffer overflow into the other char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overflow into the negative (broken)</a:t>
            </a:r>
          </a:p>
        </p:txBody>
      </p:sp>
    </p:spTree>
    <p:extLst>
      <p:ext uri="{BB962C8B-B14F-4D97-AF65-F5344CB8AC3E}">
        <p14:creationId xmlns:p14="http://schemas.microsoft.com/office/powerpoint/2010/main" val="390014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54B8-60EB-4F6F-BFB5-3747F4E7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AEEA-5CBB-4E59-AB22-C0FBC365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Stack buffer overflow into the 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 buffer overflow into the other char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overflow into the negative</a:t>
            </a:r>
          </a:p>
          <a:p>
            <a:pPr marL="0" indent="0">
              <a:buNone/>
            </a:pPr>
            <a:r>
              <a:rPr lang="en-US" dirty="0"/>
              <a:t>(it’s the same type of vulnerabilities as vuln1 except the buffer lengths have been changed and the third vulnerability is fixed)</a:t>
            </a:r>
          </a:p>
        </p:txBody>
      </p:sp>
    </p:spTree>
    <p:extLst>
      <p:ext uri="{BB962C8B-B14F-4D97-AF65-F5344CB8AC3E}">
        <p14:creationId xmlns:p14="http://schemas.microsoft.com/office/powerpoint/2010/main" val="33765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88A9-EC41-4DC7-B64B-80170624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9554-08E5-46AE-9FD2-C84D0BC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into the secret part, the string CHOICE needs to be put in rot13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 free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after free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Stack buffer overflow into the other char array</a:t>
            </a:r>
          </a:p>
        </p:txBody>
      </p:sp>
    </p:spTree>
    <p:extLst>
      <p:ext uri="{BB962C8B-B14F-4D97-AF65-F5344CB8AC3E}">
        <p14:creationId xmlns:p14="http://schemas.microsoft.com/office/powerpoint/2010/main" val="15876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EBAC-368D-4D14-B886-24F4B8CE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5B80-8502-4170-BE0B-6C96D1CF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into the secret part, the string CHOICE needs to be changed with a Caesar cipher that has a random shift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 free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after free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Undeclared </a:t>
            </a:r>
            <a:r>
              <a:rPr lang="en-US"/>
              <a:t>variable vulnerability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6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Vulnerabilities</vt:lpstr>
      <vt:lpstr>Vuln1</vt:lpstr>
      <vt:lpstr>Vuln2</vt:lpstr>
      <vt:lpstr>Vuln3</vt:lpstr>
      <vt:lpstr>Vuln4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Vulnerabilities</dc:title>
  <dc:creator>Jason Wong</dc:creator>
  <cp:lastModifiedBy>Jason Wong</cp:lastModifiedBy>
  <cp:revision>1</cp:revision>
  <dcterms:created xsi:type="dcterms:W3CDTF">2021-12-05T03:53:56Z</dcterms:created>
  <dcterms:modified xsi:type="dcterms:W3CDTF">2021-12-05T06:17:39Z</dcterms:modified>
</cp:coreProperties>
</file>