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Roboto-regular.fntdata"/><Relationship Id="rId21" Type="http://schemas.openxmlformats.org/officeDocument/2006/relationships/font" Target="fonts/ProximaNov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c039ccdf6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c039ccdf6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c039ccd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039ccd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bf6f3e8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bf6f3e8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bf0bf599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bf0bf599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bf0bf599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bf0bf599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bf0bf599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bf0bf599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bf6f3e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bf6f3e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bf6f3e8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bf6f3e8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c039ccdf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c039ccdf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c039ccdf6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c039ccdf6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c039ccdf6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c039ccdf6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drive.google.com/file/d/1DHlEfb_jeTcWBoh3-7htMWzfOxxaZuUr/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9" Type="http://schemas.openxmlformats.org/officeDocument/2006/relationships/image" Target="../media/image14.png"/><Relationship Id="rId5" Type="http://schemas.openxmlformats.org/officeDocument/2006/relationships/image" Target="../media/image22.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MCUpdates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Nicholas Cali, Aidan Minnihan, William Sassi, Jason Wong, Hazel Zhang (Group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502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(Individual Character &amp; Movie Examples)</a:t>
            </a:r>
            <a:endParaRPr/>
          </a:p>
        </p:txBody>
      </p:sp>
      <p:pic>
        <p:nvPicPr>
          <p:cNvPr id="133" name="Google Shape;133;p22"/>
          <p:cNvPicPr preferRelativeResize="0"/>
          <p:nvPr/>
        </p:nvPicPr>
        <p:blipFill>
          <a:blip r:embed="rId3">
            <a:alphaModFix/>
          </a:blip>
          <a:stretch>
            <a:fillRect/>
          </a:stretch>
        </p:blipFill>
        <p:spPr>
          <a:xfrm>
            <a:off x="311700" y="1422350"/>
            <a:ext cx="3969252" cy="1749750"/>
          </a:xfrm>
          <a:prstGeom prst="rect">
            <a:avLst/>
          </a:prstGeom>
          <a:noFill/>
          <a:ln>
            <a:noFill/>
          </a:ln>
        </p:spPr>
      </p:pic>
      <p:pic>
        <p:nvPicPr>
          <p:cNvPr id="134" name="Google Shape;134;p22"/>
          <p:cNvPicPr preferRelativeResize="0"/>
          <p:nvPr/>
        </p:nvPicPr>
        <p:blipFill>
          <a:blip r:embed="rId4">
            <a:alphaModFix/>
          </a:blip>
          <a:stretch>
            <a:fillRect/>
          </a:stretch>
        </p:blipFill>
        <p:spPr>
          <a:xfrm>
            <a:off x="311700" y="3172091"/>
            <a:ext cx="3969251" cy="798984"/>
          </a:xfrm>
          <a:prstGeom prst="rect">
            <a:avLst/>
          </a:prstGeom>
          <a:noFill/>
          <a:ln>
            <a:noFill/>
          </a:ln>
        </p:spPr>
      </p:pic>
      <p:pic>
        <p:nvPicPr>
          <p:cNvPr id="135" name="Google Shape;135;p22"/>
          <p:cNvPicPr preferRelativeResize="0"/>
          <p:nvPr/>
        </p:nvPicPr>
        <p:blipFill>
          <a:blip r:embed="rId5">
            <a:alphaModFix/>
          </a:blip>
          <a:stretch>
            <a:fillRect/>
          </a:stretch>
        </p:blipFill>
        <p:spPr>
          <a:xfrm>
            <a:off x="4468100" y="1109687"/>
            <a:ext cx="1899100" cy="2307000"/>
          </a:xfrm>
          <a:prstGeom prst="rect">
            <a:avLst/>
          </a:prstGeom>
          <a:noFill/>
          <a:ln>
            <a:noFill/>
          </a:ln>
        </p:spPr>
      </p:pic>
      <p:pic>
        <p:nvPicPr>
          <p:cNvPr id="136" name="Google Shape;136;p22"/>
          <p:cNvPicPr preferRelativeResize="0"/>
          <p:nvPr/>
        </p:nvPicPr>
        <p:blipFill>
          <a:blip r:embed="rId6">
            <a:alphaModFix/>
          </a:blip>
          <a:stretch>
            <a:fillRect/>
          </a:stretch>
        </p:blipFill>
        <p:spPr>
          <a:xfrm>
            <a:off x="4468100" y="3416701"/>
            <a:ext cx="4166202" cy="78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 of each team member</a:t>
            </a:r>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Aidan: Character/Movie Bios, CSS, HTML content</a:t>
            </a:r>
            <a:endParaRPr/>
          </a:p>
          <a:p>
            <a:pPr indent="-342900" lvl="0" marL="457200" rtl="0" algn="l">
              <a:spcBef>
                <a:spcPts val="0"/>
              </a:spcBef>
              <a:spcAft>
                <a:spcPts val="0"/>
              </a:spcAft>
              <a:buSzPts val="1800"/>
              <a:buChar char="●"/>
            </a:pPr>
            <a:r>
              <a:rPr lang="en"/>
              <a:t>Nick: Character/Movie Bios, CSS, HTML content</a:t>
            </a:r>
            <a:endParaRPr/>
          </a:p>
          <a:p>
            <a:pPr indent="-342900" lvl="0" marL="457200" rtl="0" algn="l">
              <a:spcBef>
                <a:spcPts val="0"/>
              </a:spcBef>
              <a:spcAft>
                <a:spcPts val="0"/>
              </a:spcAft>
              <a:buSzPts val="1800"/>
              <a:buChar char="●"/>
            </a:pPr>
            <a:r>
              <a:rPr lang="en"/>
              <a:t>Jason: Javascript Timer, CSS, HTML content, GitHub leader</a:t>
            </a:r>
            <a:endParaRPr/>
          </a:p>
          <a:p>
            <a:pPr indent="-342900" lvl="0" marL="457200" rtl="0" algn="l">
              <a:spcBef>
                <a:spcPts val="0"/>
              </a:spcBef>
              <a:spcAft>
                <a:spcPts val="0"/>
              </a:spcAft>
              <a:buSzPts val="1800"/>
              <a:buChar char="●"/>
            </a:pPr>
            <a:r>
              <a:rPr lang="en"/>
              <a:t>Will: CSS, content page framework, HTML content</a:t>
            </a:r>
            <a:endParaRPr/>
          </a:p>
          <a:p>
            <a:pPr indent="-342900" lvl="0" marL="457200" rtl="0" algn="l">
              <a:spcBef>
                <a:spcPts val="0"/>
              </a:spcBef>
              <a:spcAft>
                <a:spcPts val="0"/>
              </a:spcAft>
              <a:buSzPts val="1800"/>
              <a:buChar char="●"/>
            </a:pPr>
            <a:r>
              <a:rPr lang="en"/>
              <a:t>Hazel: CSS, HTML content</a:t>
            </a:r>
            <a:endParaRPr/>
          </a:p>
        </p:txBody>
      </p:sp>
      <p:pic>
        <p:nvPicPr>
          <p:cNvPr id="143" name="Google Shape;143;p23"/>
          <p:cNvPicPr preferRelativeResize="0"/>
          <p:nvPr/>
        </p:nvPicPr>
        <p:blipFill>
          <a:blip r:embed="rId3">
            <a:alphaModFix/>
          </a:blip>
          <a:stretch>
            <a:fillRect/>
          </a:stretch>
        </p:blipFill>
        <p:spPr>
          <a:xfrm rot="2700000">
            <a:off x="7671200" y="203600"/>
            <a:ext cx="1262050" cy="1262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a:t>
            </a:r>
            <a:endParaRPr/>
          </a:p>
        </p:txBody>
      </p:sp>
      <p:sp>
        <p:nvSpPr>
          <p:cNvPr id="149" name="Google Shape;14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https://github.com/jwong1MHS/MCUpdates</a:t>
            </a:r>
            <a:endParaRPr/>
          </a:p>
        </p:txBody>
      </p:sp>
      <p:pic>
        <p:nvPicPr>
          <p:cNvPr id="150" name="Google Shape;150;p24"/>
          <p:cNvPicPr preferRelativeResize="0"/>
          <p:nvPr/>
        </p:nvPicPr>
        <p:blipFill>
          <a:blip r:embed="rId3">
            <a:alphaModFix/>
          </a:blip>
          <a:stretch>
            <a:fillRect/>
          </a:stretch>
        </p:blipFill>
        <p:spPr>
          <a:xfrm rot="2700000">
            <a:off x="7671200" y="203600"/>
            <a:ext cx="1262050" cy="1262050"/>
          </a:xfrm>
          <a:prstGeom prst="rect">
            <a:avLst/>
          </a:prstGeom>
          <a:noFill/>
          <a:ln>
            <a:noFill/>
          </a:ln>
        </p:spPr>
      </p:pic>
      <p:pic>
        <p:nvPicPr>
          <p:cNvPr id="151" name="Google Shape;151;p24"/>
          <p:cNvPicPr preferRelativeResize="0"/>
          <p:nvPr/>
        </p:nvPicPr>
        <p:blipFill>
          <a:blip r:embed="rId4">
            <a:alphaModFix/>
          </a:blip>
          <a:stretch>
            <a:fillRect/>
          </a:stretch>
        </p:blipFill>
        <p:spPr>
          <a:xfrm>
            <a:off x="3017303" y="1981200"/>
            <a:ext cx="3109384" cy="258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MCUpdates?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737373"/>
                </a:solidFill>
                <a:latin typeface="Roboto"/>
                <a:ea typeface="Roboto"/>
                <a:cs typeface="Roboto"/>
                <a:sym typeface="Roboto"/>
              </a:rPr>
              <a:t>MCUpdates is a website for news regarding the films within the MCU. It will provide recent news regarding the movie series, as well as pages providing information on the characters and movies within the series. The movie page will provide links to each movie’s individual page, which will include the release date, total gross, audience score on Rotten Tomatoes, and plot synopsis. The character page will list off the primary characters within the MCU and provide links to each of their own individual pages; within these pages, the character’s actor, films they appeared in, and a brief bio regarding them will be listed along with a picture of the character. The news page will provide the latest news regarding the development of films within the MCU and links to articles that go more in depth about the news. Finally, the main page will provide a timer that counts down to the next Marvel movie (Black Widow)’s release date, that being May 1st, 2020.</a:t>
            </a:r>
            <a:endParaRPr/>
          </a:p>
        </p:txBody>
      </p:sp>
      <p:pic>
        <p:nvPicPr>
          <p:cNvPr id="67" name="Google Shape;67;p14"/>
          <p:cNvPicPr preferRelativeResize="0"/>
          <p:nvPr/>
        </p:nvPicPr>
        <p:blipFill>
          <a:blip r:embed="rId3">
            <a:alphaModFix/>
          </a:blip>
          <a:stretch>
            <a:fillRect/>
          </a:stretch>
        </p:blipFill>
        <p:spPr>
          <a:xfrm rot="2700000">
            <a:off x="7671200" y="203600"/>
            <a:ext cx="1262050" cy="1262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Rough Outline</a:t>
            </a:r>
            <a:endParaRPr/>
          </a:p>
        </p:txBody>
      </p:sp>
      <p:pic>
        <p:nvPicPr>
          <p:cNvPr id="73" name="Google Shape;73;p15"/>
          <p:cNvPicPr preferRelativeResize="0"/>
          <p:nvPr/>
        </p:nvPicPr>
        <p:blipFill rotWithShape="1">
          <a:blip r:embed="rId3">
            <a:alphaModFix/>
          </a:blip>
          <a:srcRect b="0" l="6328" r="7210" t="0"/>
          <a:stretch/>
        </p:blipFill>
        <p:spPr>
          <a:xfrm>
            <a:off x="73500" y="1267300"/>
            <a:ext cx="4862475" cy="2104175"/>
          </a:xfrm>
          <a:prstGeom prst="rect">
            <a:avLst/>
          </a:prstGeom>
          <a:noFill/>
          <a:ln>
            <a:noFill/>
          </a:ln>
        </p:spPr>
      </p:pic>
      <p:pic>
        <p:nvPicPr>
          <p:cNvPr id="74" name="Google Shape;74;p15"/>
          <p:cNvPicPr preferRelativeResize="0"/>
          <p:nvPr/>
        </p:nvPicPr>
        <p:blipFill rotWithShape="1">
          <a:blip r:embed="rId4">
            <a:alphaModFix/>
          </a:blip>
          <a:srcRect b="0" l="6682" r="3372" t="7757"/>
          <a:stretch/>
        </p:blipFill>
        <p:spPr>
          <a:xfrm>
            <a:off x="4862463" y="2332985"/>
            <a:ext cx="4281524" cy="2568915"/>
          </a:xfrm>
          <a:prstGeom prst="rect">
            <a:avLst/>
          </a:prstGeom>
          <a:noFill/>
          <a:ln>
            <a:noFill/>
          </a:ln>
        </p:spPr>
      </p:pic>
      <p:sp>
        <p:nvSpPr>
          <p:cNvPr id="75" name="Google Shape;75;p15"/>
          <p:cNvSpPr txBox="1"/>
          <p:nvPr/>
        </p:nvSpPr>
        <p:spPr>
          <a:xfrm>
            <a:off x="5503225" y="1322625"/>
            <a:ext cx="30000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Characters / Films Page (the two will share similar layouts with different information)</a:t>
            </a:r>
            <a:endParaRPr>
              <a:latin typeface="Roboto"/>
              <a:ea typeface="Roboto"/>
              <a:cs typeface="Roboto"/>
              <a:sym typeface="Roboto"/>
            </a:endParaRPr>
          </a:p>
        </p:txBody>
      </p:sp>
      <p:pic>
        <p:nvPicPr>
          <p:cNvPr id="76" name="Google Shape;76;p15"/>
          <p:cNvPicPr preferRelativeResize="0"/>
          <p:nvPr/>
        </p:nvPicPr>
        <p:blipFill>
          <a:blip r:embed="rId5">
            <a:alphaModFix/>
          </a:blip>
          <a:stretch>
            <a:fillRect/>
          </a:stretch>
        </p:blipFill>
        <p:spPr>
          <a:xfrm rot="2700000">
            <a:off x="7671200" y="203600"/>
            <a:ext cx="1262050" cy="1262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3" name="Google Shape;83;p16"/>
          <p:cNvPicPr preferRelativeResize="0"/>
          <p:nvPr/>
        </p:nvPicPr>
        <p:blipFill>
          <a:blip r:embed="rId3">
            <a:alphaModFix/>
          </a:blip>
          <a:stretch>
            <a:fillRect/>
          </a:stretch>
        </p:blipFill>
        <p:spPr>
          <a:xfrm rot="2700000">
            <a:off x="7671200" y="203600"/>
            <a:ext cx="1262050" cy="1262050"/>
          </a:xfrm>
          <a:prstGeom prst="rect">
            <a:avLst/>
          </a:prstGeom>
          <a:noFill/>
          <a:ln>
            <a:noFill/>
          </a:ln>
        </p:spPr>
      </p:pic>
      <p:pic>
        <p:nvPicPr>
          <p:cNvPr id="84" name="Google Shape;84;p16" title="MCUpdates.webm">
            <a:hlinkClick r:id="rId4"/>
          </p:cNvPr>
          <p:cNvPicPr preferRelativeResize="0"/>
          <p:nvPr/>
        </p:nvPicPr>
        <p:blipFill>
          <a:blip r:embed="rId5">
            <a:alphaModFix/>
          </a:blip>
          <a:stretch>
            <a:fillRect/>
          </a:stretch>
        </p:blipFill>
        <p:spPr>
          <a:xfrm>
            <a:off x="2286000" y="1146175"/>
            <a:ext cx="457200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CSS, and JAVASCRIPT</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div instead of tables</a:t>
            </a:r>
            <a:endParaRPr/>
          </a:p>
          <a:p>
            <a:pPr indent="-342900" lvl="0" marL="457200" rtl="0" algn="l">
              <a:spcBef>
                <a:spcPts val="0"/>
              </a:spcBef>
              <a:spcAft>
                <a:spcPts val="0"/>
              </a:spcAft>
              <a:buSzPts val="1800"/>
              <a:buChar char="●"/>
            </a:pPr>
            <a:r>
              <a:rPr lang="en"/>
              <a:t>Content pages use &lt;article&gt; tag for content</a:t>
            </a:r>
            <a:endParaRPr/>
          </a:p>
          <a:p>
            <a:pPr indent="-342900" lvl="0" marL="457200" rtl="0" algn="l">
              <a:spcBef>
                <a:spcPts val="0"/>
              </a:spcBef>
              <a:spcAft>
                <a:spcPts val="0"/>
              </a:spcAft>
              <a:buSzPts val="1800"/>
              <a:buChar char="●"/>
            </a:pPr>
            <a:r>
              <a:rPr lang="en"/>
              <a:t>Pages use headers and footers for aesthetics and functionality</a:t>
            </a:r>
            <a:endParaRPr/>
          </a:p>
          <a:p>
            <a:pPr indent="-342900" lvl="0" marL="457200" rtl="0" algn="l">
              <a:spcBef>
                <a:spcPts val="0"/>
              </a:spcBef>
              <a:spcAft>
                <a:spcPts val="0"/>
              </a:spcAft>
              <a:buSzPts val="1800"/>
              <a:buChar char="●"/>
            </a:pPr>
            <a:r>
              <a:rPr lang="en"/>
              <a:t>CSS controls background image, and adapts layout, text size, and image size for mobile and tablet users</a:t>
            </a:r>
            <a:endParaRPr/>
          </a:p>
          <a:p>
            <a:pPr indent="-342900" lvl="0" marL="457200" rtl="0" algn="l">
              <a:spcBef>
                <a:spcPts val="0"/>
              </a:spcBef>
              <a:spcAft>
                <a:spcPts val="0"/>
              </a:spcAft>
              <a:buSzPts val="1800"/>
              <a:buChar char="●"/>
            </a:pPr>
            <a:r>
              <a:rPr lang="en"/>
              <a:t>CSS is also used for </a:t>
            </a:r>
            <a:r>
              <a:rPr lang="en"/>
              <a:t>positioning</a:t>
            </a:r>
            <a:r>
              <a:rPr lang="en"/>
              <a:t> images and text </a:t>
            </a:r>
            <a:r>
              <a:rPr lang="en"/>
              <a:t>using</a:t>
            </a:r>
            <a:r>
              <a:rPr lang="en"/>
              <a:t> flexboxes</a:t>
            </a:r>
            <a:endParaRPr/>
          </a:p>
          <a:p>
            <a:pPr indent="-342900" lvl="0" marL="457200" rtl="0" algn="l">
              <a:spcBef>
                <a:spcPts val="0"/>
              </a:spcBef>
              <a:spcAft>
                <a:spcPts val="0"/>
              </a:spcAft>
              <a:buSzPts val="1800"/>
              <a:buChar char="●"/>
            </a:pPr>
            <a:r>
              <a:rPr lang="en"/>
              <a:t>Javascript controls timer on main page that counts down to next MCU film.</a:t>
            </a:r>
            <a:endParaRPr/>
          </a:p>
        </p:txBody>
      </p:sp>
      <p:pic>
        <p:nvPicPr>
          <p:cNvPr id="91" name="Google Shape;91;p17"/>
          <p:cNvPicPr preferRelativeResize="0"/>
          <p:nvPr/>
        </p:nvPicPr>
        <p:blipFill>
          <a:blip r:embed="rId3">
            <a:alphaModFix/>
          </a:blip>
          <a:stretch>
            <a:fillRect/>
          </a:stretch>
        </p:blipFill>
        <p:spPr>
          <a:xfrm rot="2700000">
            <a:off x="7671200" y="203600"/>
            <a:ext cx="1262050" cy="126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(index)</a:t>
            </a:r>
            <a:endParaRPr/>
          </a:p>
        </p:txBody>
      </p:sp>
      <p:pic>
        <p:nvPicPr>
          <p:cNvPr id="97" name="Google Shape;97;p18"/>
          <p:cNvPicPr preferRelativeResize="0"/>
          <p:nvPr/>
        </p:nvPicPr>
        <p:blipFill>
          <a:blip r:embed="rId3">
            <a:alphaModFix/>
          </a:blip>
          <a:stretch>
            <a:fillRect/>
          </a:stretch>
        </p:blipFill>
        <p:spPr>
          <a:xfrm rot="2700000">
            <a:off x="7671200" y="203600"/>
            <a:ext cx="1262050" cy="1262050"/>
          </a:xfrm>
          <a:prstGeom prst="rect">
            <a:avLst/>
          </a:prstGeom>
          <a:noFill/>
          <a:ln>
            <a:noFill/>
          </a:ln>
        </p:spPr>
      </p:pic>
      <p:pic>
        <p:nvPicPr>
          <p:cNvPr id="98" name="Google Shape;98;p18"/>
          <p:cNvPicPr preferRelativeResize="0"/>
          <p:nvPr/>
        </p:nvPicPr>
        <p:blipFill>
          <a:blip r:embed="rId4">
            <a:alphaModFix/>
          </a:blip>
          <a:stretch>
            <a:fillRect/>
          </a:stretch>
        </p:blipFill>
        <p:spPr>
          <a:xfrm>
            <a:off x="1102325" y="1017725"/>
            <a:ext cx="1569476" cy="1869100"/>
          </a:xfrm>
          <a:prstGeom prst="rect">
            <a:avLst/>
          </a:prstGeom>
          <a:noFill/>
          <a:ln>
            <a:noFill/>
          </a:ln>
        </p:spPr>
      </p:pic>
      <p:pic>
        <p:nvPicPr>
          <p:cNvPr id="99" name="Google Shape;99;p18"/>
          <p:cNvPicPr preferRelativeResize="0"/>
          <p:nvPr/>
        </p:nvPicPr>
        <p:blipFill>
          <a:blip r:embed="rId5">
            <a:alphaModFix/>
          </a:blip>
          <a:stretch>
            <a:fillRect/>
          </a:stretch>
        </p:blipFill>
        <p:spPr>
          <a:xfrm>
            <a:off x="1164224" y="2886825"/>
            <a:ext cx="1445676" cy="1869101"/>
          </a:xfrm>
          <a:prstGeom prst="rect">
            <a:avLst/>
          </a:prstGeom>
          <a:noFill/>
          <a:ln>
            <a:noFill/>
          </a:ln>
        </p:spPr>
      </p:pic>
      <p:pic>
        <p:nvPicPr>
          <p:cNvPr id="100" name="Google Shape;100;p18"/>
          <p:cNvPicPr preferRelativeResize="0"/>
          <p:nvPr/>
        </p:nvPicPr>
        <p:blipFill>
          <a:blip r:embed="rId6">
            <a:alphaModFix/>
          </a:blip>
          <a:stretch>
            <a:fillRect/>
          </a:stretch>
        </p:blipFill>
        <p:spPr>
          <a:xfrm>
            <a:off x="3407625" y="990575"/>
            <a:ext cx="1445676" cy="1923408"/>
          </a:xfrm>
          <a:prstGeom prst="rect">
            <a:avLst/>
          </a:prstGeom>
          <a:noFill/>
          <a:ln>
            <a:noFill/>
          </a:ln>
        </p:spPr>
      </p:pic>
      <p:pic>
        <p:nvPicPr>
          <p:cNvPr id="101" name="Google Shape;101;p18"/>
          <p:cNvPicPr preferRelativeResize="0"/>
          <p:nvPr/>
        </p:nvPicPr>
        <p:blipFill>
          <a:blip r:embed="rId7">
            <a:alphaModFix/>
          </a:blip>
          <a:stretch>
            <a:fillRect/>
          </a:stretch>
        </p:blipFill>
        <p:spPr>
          <a:xfrm>
            <a:off x="3407625" y="2913977"/>
            <a:ext cx="1569476" cy="1960773"/>
          </a:xfrm>
          <a:prstGeom prst="rect">
            <a:avLst/>
          </a:prstGeom>
          <a:noFill/>
          <a:ln>
            <a:noFill/>
          </a:ln>
        </p:spPr>
      </p:pic>
      <p:pic>
        <p:nvPicPr>
          <p:cNvPr id="102" name="Google Shape;102;p18"/>
          <p:cNvPicPr preferRelativeResize="0"/>
          <p:nvPr/>
        </p:nvPicPr>
        <p:blipFill>
          <a:blip r:embed="rId8">
            <a:alphaModFix/>
          </a:blip>
          <a:stretch>
            <a:fillRect/>
          </a:stretch>
        </p:blipFill>
        <p:spPr>
          <a:xfrm>
            <a:off x="5964151" y="990577"/>
            <a:ext cx="1445675" cy="1722595"/>
          </a:xfrm>
          <a:prstGeom prst="rect">
            <a:avLst/>
          </a:prstGeom>
          <a:noFill/>
          <a:ln>
            <a:noFill/>
          </a:ln>
        </p:spPr>
      </p:pic>
      <p:pic>
        <p:nvPicPr>
          <p:cNvPr id="103" name="Google Shape;103;p18"/>
          <p:cNvPicPr preferRelativeResize="0"/>
          <p:nvPr/>
        </p:nvPicPr>
        <p:blipFill>
          <a:blip r:embed="rId9">
            <a:alphaModFix/>
          </a:blip>
          <a:stretch>
            <a:fillRect/>
          </a:stretch>
        </p:blipFill>
        <p:spPr>
          <a:xfrm>
            <a:off x="5964150" y="2713177"/>
            <a:ext cx="1445675" cy="17006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(Movies)</a:t>
            </a:r>
            <a:endParaRPr/>
          </a:p>
        </p:txBody>
      </p:sp>
      <p:pic>
        <p:nvPicPr>
          <p:cNvPr id="109" name="Google Shape;109;p19"/>
          <p:cNvPicPr preferRelativeResize="0"/>
          <p:nvPr/>
        </p:nvPicPr>
        <p:blipFill>
          <a:blip r:embed="rId3">
            <a:alphaModFix/>
          </a:blip>
          <a:stretch>
            <a:fillRect/>
          </a:stretch>
        </p:blipFill>
        <p:spPr>
          <a:xfrm>
            <a:off x="859075" y="1017725"/>
            <a:ext cx="2242060" cy="3820976"/>
          </a:xfrm>
          <a:prstGeom prst="rect">
            <a:avLst/>
          </a:prstGeom>
          <a:noFill/>
          <a:ln>
            <a:noFill/>
          </a:ln>
        </p:spPr>
      </p:pic>
      <p:pic>
        <p:nvPicPr>
          <p:cNvPr id="110" name="Google Shape;110;p19"/>
          <p:cNvPicPr preferRelativeResize="0"/>
          <p:nvPr/>
        </p:nvPicPr>
        <p:blipFill>
          <a:blip r:embed="rId4">
            <a:alphaModFix/>
          </a:blip>
          <a:stretch>
            <a:fillRect/>
          </a:stretch>
        </p:blipFill>
        <p:spPr>
          <a:xfrm>
            <a:off x="3246823" y="1017725"/>
            <a:ext cx="2650362" cy="3820973"/>
          </a:xfrm>
          <a:prstGeom prst="rect">
            <a:avLst/>
          </a:prstGeom>
          <a:noFill/>
          <a:ln>
            <a:noFill/>
          </a:ln>
        </p:spPr>
      </p:pic>
      <p:pic>
        <p:nvPicPr>
          <p:cNvPr id="111" name="Google Shape;111;p19"/>
          <p:cNvPicPr preferRelativeResize="0"/>
          <p:nvPr/>
        </p:nvPicPr>
        <p:blipFill>
          <a:blip r:embed="rId5">
            <a:alphaModFix/>
          </a:blip>
          <a:stretch>
            <a:fillRect/>
          </a:stretch>
        </p:blipFill>
        <p:spPr>
          <a:xfrm>
            <a:off x="5897185" y="1017725"/>
            <a:ext cx="2322633"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502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(Characters)</a:t>
            </a:r>
            <a:endParaRPr/>
          </a:p>
        </p:txBody>
      </p:sp>
      <p:pic>
        <p:nvPicPr>
          <p:cNvPr id="117" name="Google Shape;117;p20"/>
          <p:cNvPicPr preferRelativeResize="0"/>
          <p:nvPr/>
        </p:nvPicPr>
        <p:blipFill>
          <a:blip r:embed="rId3">
            <a:alphaModFix/>
          </a:blip>
          <a:stretch>
            <a:fillRect/>
          </a:stretch>
        </p:blipFill>
        <p:spPr>
          <a:xfrm>
            <a:off x="766375" y="1075650"/>
            <a:ext cx="1907741" cy="3763050"/>
          </a:xfrm>
          <a:prstGeom prst="rect">
            <a:avLst/>
          </a:prstGeom>
          <a:noFill/>
          <a:ln>
            <a:noFill/>
          </a:ln>
        </p:spPr>
      </p:pic>
      <p:pic>
        <p:nvPicPr>
          <p:cNvPr id="118" name="Google Shape;118;p20"/>
          <p:cNvPicPr preferRelativeResize="0"/>
          <p:nvPr/>
        </p:nvPicPr>
        <p:blipFill>
          <a:blip r:embed="rId4">
            <a:alphaModFix/>
          </a:blip>
          <a:stretch>
            <a:fillRect/>
          </a:stretch>
        </p:blipFill>
        <p:spPr>
          <a:xfrm>
            <a:off x="3633266" y="1075650"/>
            <a:ext cx="1877461" cy="3763049"/>
          </a:xfrm>
          <a:prstGeom prst="rect">
            <a:avLst/>
          </a:prstGeom>
          <a:noFill/>
          <a:ln>
            <a:noFill/>
          </a:ln>
        </p:spPr>
      </p:pic>
      <p:pic>
        <p:nvPicPr>
          <p:cNvPr id="119" name="Google Shape;119;p20"/>
          <p:cNvPicPr preferRelativeResize="0"/>
          <p:nvPr/>
        </p:nvPicPr>
        <p:blipFill>
          <a:blip r:embed="rId5">
            <a:alphaModFix/>
          </a:blip>
          <a:stretch>
            <a:fillRect/>
          </a:stretch>
        </p:blipFill>
        <p:spPr>
          <a:xfrm>
            <a:off x="5987502" y="1075650"/>
            <a:ext cx="2287422" cy="376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502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(News)</a:t>
            </a:r>
            <a:endParaRPr/>
          </a:p>
        </p:txBody>
      </p:sp>
      <p:pic>
        <p:nvPicPr>
          <p:cNvPr id="125" name="Google Shape;125;p21"/>
          <p:cNvPicPr preferRelativeResize="0"/>
          <p:nvPr/>
        </p:nvPicPr>
        <p:blipFill>
          <a:blip r:embed="rId3">
            <a:alphaModFix/>
          </a:blip>
          <a:stretch>
            <a:fillRect/>
          </a:stretch>
        </p:blipFill>
        <p:spPr>
          <a:xfrm>
            <a:off x="311700" y="1043004"/>
            <a:ext cx="3935624" cy="1773896"/>
          </a:xfrm>
          <a:prstGeom prst="rect">
            <a:avLst/>
          </a:prstGeom>
          <a:noFill/>
          <a:ln>
            <a:noFill/>
          </a:ln>
        </p:spPr>
      </p:pic>
      <p:pic>
        <p:nvPicPr>
          <p:cNvPr id="126" name="Google Shape;126;p21"/>
          <p:cNvPicPr preferRelativeResize="0"/>
          <p:nvPr/>
        </p:nvPicPr>
        <p:blipFill>
          <a:blip r:embed="rId4">
            <a:alphaModFix/>
          </a:blip>
          <a:stretch>
            <a:fillRect/>
          </a:stretch>
        </p:blipFill>
        <p:spPr>
          <a:xfrm>
            <a:off x="311700" y="2816900"/>
            <a:ext cx="3935625" cy="1840050"/>
          </a:xfrm>
          <a:prstGeom prst="rect">
            <a:avLst/>
          </a:prstGeom>
          <a:noFill/>
          <a:ln>
            <a:noFill/>
          </a:ln>
        </p:spPr>
      </p:pic>
      <p:pic>
        <p:nvPicPr>
          <p:cNvPr id="127" name="Google Shape;127;p21"/>
          <p:cNvPicPr preferRelativeResize="0"/>
          <p:nvPr/>
        </p:nvPicPr>
        <p:blipFill>
          <a:blip r:embed="rId5">
            <a:alphaModFix/>
          </a:blip>
          <a:stretch>
            <a:fillRect/>
          </a:stretch>
        </p:blipFill>
        <p:spPr>
          <a:xfrm>
            <a:off x="4399724" y="1658125"/>
            <a:ext cx="4591875" cy="1827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