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클래스 다이어그램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9999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660232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5577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IndexController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140968"/>
            <a:ext cx="1944216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0031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60031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031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0031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2132856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3140968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4149080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BoardDao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6256" y="5157192"/>
            <a:ext cx="1656184" cy="5040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ClassDao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5146" y="162880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162880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16288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Repository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0" idx="3"/>
            <a:endCxn id="14" idx="1"/>
          </p:cNvCxnSpPr>
          <p:nvPr/>
        </p:nvCxnSpPr>
        <p:spPr>
          <a:xfrm>
            <a:off x="4355976" y="3392996"/>
            <a:ext cx="4040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5" idx="1"/>
          </p:cNvCxnSpPr>
          <p:nvPr/>
        </p:nvCxnSpPr>
        <p:spPr>
          <a:xfrm>
            <a:off x="4211960" y="4401108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3"/>
            <a:endCxn id="16" idx="1"/>
          </p:cNvCxnSpPr>
          <p:nvPr/>
        </p:nvCxnSpPr>
        <p:spPr>
          <a:xfrm>
            <a:off x="4211960" y="5409220"/>
            <a:ext cx="5480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8" idx="1"/>
          </p:cNvCxnSpPr>
          <p:nvPr/>
        </p:nvCxnSpPr>
        <p:spPr>
          <a:xfrm>
            <a:off x="6416215" y="3392996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19" idx="1"/>
          </p:cNvCxnSpPr>
          <p:nvPr/>
        </p:nvCxnSpPr>
        <p:spPr>
          <a:xfrm>
            <a:off x="6416215" y="4401108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  <a:endCxn id="20" idx="1"/>
          </p:cNvCxnSpPr>
          <p:nvPr/>
        </p:nvCxnSpPr>
        <p:spPr>
          <a:xfrm>
            <a:off x="6416215" y="4401108"/>
            <a:ext cx="460041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0" idx="1"/>
          </p:cNvCxnSpPr>
          <p:nvPr/>
        </p:nvCxnSpPr>
        <p:spPr>
          <a:xfrm>
            <a:off x="6416215" y="5409220"/>
            <a:ext cx="46004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204864"/>
            <a:ext cx="1728192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email String unique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password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photo String</a:t>
            </a:r>
            <a:endParaRPr lang="ko-KR" altLang="en-US" sz="1100" dirty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9655" y="2204864"/>
            <a:ext cx="2060537" cy="1954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class_subject_no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class_teacher_no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class_place_no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class_name_no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221182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11483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400506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490225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9655" y="4261445"/>
            <a:ext cx="2060537" cy="16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share_board_no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before_content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member_name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204864"/>
            <a:ext cx="1861130" cy="12772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class_info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162798"/>
            <a:ext cx="338437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50" b="1" dirty="0" smtClean="0">
                <a:solidFill>
                  <a:srgbClr val="C00000"/>
                </a:solidFill>
              </a:rPr>
              <a:t> 주의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동시편집문제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카테고리에 포함되는 글이 없으면 카테고리를 삭제함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55576" y="2197167"/>
            <a:ext cx="3096344" cy="24006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"MEMBER"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"EMAIL"      VARCHAR2(80),</a:t>
            </a:r>
          </a:p>
          <a:p>
            <a:r>
              <a:rPr lang="en-US" altLang="ko-KR" sz="1000" dirty="0" smtClean="0"/>
              <a:t>    "PASSWORD"   VARCHAR2(50),</a:t>
            </a:r>
          </a:p>
          <a:p>
            <a:r>
              <a:rPr lang="en-US" altLang="ko-KR" sz="1000" dirty="0" smtClean="0"/>
              <a:t>    "NAME"       VARCHAR2(50),</a:t>
            </a:r>
          </a:p>
          <a:p>
            <a:r>
              <a:rPr lang="en-US" altLang="ko-KR" sz="1000" dirty="0" smtClean="0"/>
              <a:t>    "PHOTO"      VARCHAR2(80),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"MEMBER_PK"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member_no_seq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Edit Table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32040" y="2193245"/>
            <a:ext cx="3312368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"EDIT" (</a:t>
            </a:r>
          </a:p>
          <a:p>
            <a:r>
              <a:rPr lang="en-US" altLang="ko-KR" sz="1000" dirty="0" smtClean="0"/>
              <a:t>    "NO"             NUMBER(8,0),</a:t>
            </a:r>
          </a:p>
          <a:p>
            <a:r>
              <a:rPr lang="en-US" altLang="ko-KR" sz="1000" dirty="0" smtClean="0"/>
              <a:t>    "SHARE_BOARD_NO" NUMBER(8,0),</a:t>
            </a:r>
          </a:p>
          <a:p>
            <a:r>
              <a:rPr lang="en-US" altLang="ko-KR" sz="1000" dirty="0" smtClean="0"/>
              <a:t>    "START_INDEX"    NUMBER(8,0),</a:t>
            </a:r>
          </a:p>
          <a:p>
            <a:r>
              <a:rPr lang="en-US" altLang="ko-KR" sz="1000" dirty="0" smtClean="0"/>
              <a:t>    "END_INDEX"      NUMBER(8,0),</a:t>
            </a:r>
          </a:p>
          <a:p>
            <a:r>
              <a:rPr lang="en-US" altLang="ko-KR" sz="1000" dirty="0" smtClean="0"/>
              <a:t>    "BEFORE_CONTENT" VARCHAR2(2000),</a:t>
            </a:r>
          </a:p>
          <a:p>
            <a:r>
              <a:rPr lang="en-US" altLang="ko-KR" sz="1000" dirty="0" smtClean="0"/>
              <a:t>    "BAD"            NUMBER(8,0),</a:t>
            </a:r>
          </a:p>
          <a:p>
            <a:r>
              <a:rPr lang="en-US" altLang="ko-KR" sz="1000" dirty="0" smtClean="0"/>
              <a:t>    "MEMBER_NAME"    VARCHAR2(50),</a:t>
            </a:r>
          </a:p>
          <a:p>
            <a:r>
              <a:rPr lang="en-US" altLang="ko-KR" sz="1000" dirty="0" smtClean="0"/>
              <a:t>    "REG_DATE"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"EDIT_PK"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ALTER TABLE "EDIT" ADD CONSTRAINT "EDIT_FK" </a:t>
            </a:r>
          </a:p>
          <a:p>
            <a:r>
              <a:rPr lang="en-US" altLang="ko-KR" sz="1000" b="1" dirty="0" smtClean="0"/>
              <a:t>FOREIGN KEY ("SHARE_BOARD_NO")</a:t>
            </a:r>
          </a:p>
          <a:p>
            <a:r>
              <a:rPr lang="en-US" altLang="ko-KR" sz="1000" b="1" dirty="0" smtClean="0"/>
              <a:t>REFERENCES "SHARE_BOARD" ("NO");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edit_no_seq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204864"/>
            <a:ext cx="3096344" cy="3323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"SHARE_BOARD" (</a:t>
            </a:r>
          </a:p>
          <a:p>
            <a:r>
              <a:rPr lang="en-US" altLang="ko-KR" sz="1000" dirty="0" smtClean="0"/>
              <a:t>    "NO"               NUMBER(8,0),</a:t>
            </a:r>
          </a:p>
          <a:p>
            <a:r>
              <a:rPr lang="en-US" altLang="ko-KR" sz="1000" dirty="0" smtClean="0"/>
              <a:t>    "CLASS_SUBJECT_NO" NUMBER(8,0),</a:t>
            </a:r>
          </a:p>
          <a:p>
            <a:r>
              <a:rPr lang="en-US" altLang="ko-KR" sz="1000" dirty="0" smtClean="0"/>
              <a:t>    "CLASS_TEACHER_NO" NUMBER(8,0),</a:t>
            </a:r>
          </a:p>
          <a:p>
            <a:r>
              <a:rPr lang="en-US" altLang="ko-KR" sz="1000" dirty="0" smtClean="0"/>
              <a:t>    "CLASS_PLACE_NO"   NUMBER(8,0),</a:t>
            </a:r>
          </a:p>
          <a:p>
            <a:r>
              <a:rPr lang="en-US" altLang="ko-KR" sz="1000" dirty="0" smtClean="0"/>
              <a:t>    "CLASS_NAME_NO"    NUMBER(8,0),</a:t>
            </a:r>
          </a:p>
          <a:p>
            <a:r>
              <a:rPr lang="en-US" altLang="ko-KR" sz="1000" dirty="0" smtClean="0"/>
              <a:t>    "TITLE"            VARCHAR2(100),</a:t>
            </a:r>
          </a:p>
          <a:p>
            <a:r>
              <a:rPr lang="en-US" altLang="ko-KR" sz="1000" dirty="0" smtClean="0"/>
              <a:t>    "CONTENT"          VARCHAR2(2000),</a:t>
            </a:r>
          </a:p>
          <a:p>
            <a:r>
              <a:rPr lang="en-US" altLang="ko-KR" sz="1000" dirty="0" smtClean="0"/>
              <a:t>    "FILE_URL"         VARCHAR2(80),</a:t>
            </a:r>
          </a:p>
          <a:p>
            <a:r>
              <a:rPr lang="en-US" altLang="ko-KR" sz="1000" dirty="0" smtClean="0"/>
              <a:t>    "GOOD"             NUMBER(8,0),</a:t>
            </a:r>
          </a:p>
          <a:p>
            <a:r>
              <a:rPr lang="en-US" altLang="ko-KR" sz="1000" dirty="0" smtClean="0"/>
              <a:t>    "REG_DATE"      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"SHARE_BOARD_PK"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share_board_no_seq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44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Share_board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공유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60032" y="2223526"/>
            <a:ext cx="3312368" cy="30162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smtClean="0"/>
              <a:t>ALTER TABLE "SHARE_BOARD" ADD CONSTRAINT "SHARE_BOARD_SUBJECT_FK" </a:t>
            </a:r>
          </a:p>
          <a:p>
            <a:r>
              <a:rPr lang="en-US" altLang="ko-KR" sz="1000" dirty="0" smtClean="0"/>
              <a:t>FOREIGN KEY ("CLASS_SUBJECT_NO")</a:t>
            </a:r>
          </a:p>
          <a:p>
            <a:r>
              <a:rPr lang="en-US" altLang="ko-KR" sz="1000" dirty="0" smtClean="0"/>
              <a:t>REFERENCES "CLASS_SUBJECT" ("NO</a:t>
            </a:r>
            <a:r>
              <a:rPr lang="en-US" altLang="ko-KR" sz="1000" dirty="0" smtClean="0"/>
              <a:t>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"SHARE_BOARD_TEACHER_FK" </a:t>
            </a:r>
          </a:p>
          <a:p>
            <a:r>
              <a:rPr lang="en-US" altLang="ko-KR" sz="1000" dirty="0" smtClean="0"/>
              <a:t>FOREIGN KEY ("CLASS_TEACHER_NO")</a:t>
            </a:r>
          </a:p>
          <a:p>
            <a:r>
              <a:rPr lang="en-US" altLang="ko-KR" sz="1000" dirty="0" smtClean="0"/>
              <a:t>REFERENCES "CLASS_TEACHER" ("NO</a:t>
            </a:r>
            <a:r>
              <a:rPr lang="en-US" altLang="ko-KR" sz="1000" dirty="0" smtClean="0"/>
              <a:t>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"SHARE_BOARD_PLACE_FK" </a:t>
            </a:r>
          </a:p>
          <a:p>
            <a:r>
              <a:rPr lang="en-US" altLang="ko-KR" sz="1000" dirty="0" smtClean="0"/>
              <a:t>FOREIGN KEY ("CLASS_PLACE_NO")</a:t>
            </a:r>
          </a:p>
          <a:p>
            <a:r>
              <a:rPr lang="en-US" altLang="ko-KR" sz="1000" dirty="0" smtClean="0"/>
              <a:t>REFERENCES "CLASS_PLACE" ("NO</a:t>
            </a:r>
            <a:r>
              <a:rPr lang="en-US" altLang="ko-KR" sz="1000" dirty="0" smtClean="0"/>
              <a:t>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ALTER TABLE "SHARE_BOARD" ADD CONSTRAINT "SHARE_BOARD_NAME_FK" </a:t>
            </a:r>
          </a:p>
          <a:p>
            <a:r>
              <a:rPr lang="en-US" altLang="ko-KR" sz="1000" dirty="0" smtClean="0"/>
              <a:t>FOREIGN KEY ("CLASS_NAME_NO")</a:t>
            </a:r>
          </a:p>
          <a:p>
            <a:r>
              <a:rPr lang="en-US" altLang="ko-KR" sz="1000" dirty="0" smtClean="0"/>
              <a:t>REFERENCES "CLASS_NAME" ("NO");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2348880"/>
            <a:ext cx="3096344" cy="27084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"MY_BOARD"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"CLASS_INFO" VARCHAR2(100),</a:t>
            </a:r>
          </a:p>
          <a:p>
            <a:r>
              <a:rPr lang="en-US" altLang="ko-KR" sz="1000" dirty="0" smtClean="0"/>
              <a:t>    "TITLE"      VARCHAR2(100),</a:t>
            </a:r>
          </a:p>
          <a:p>
            <a:r>
              <a:rPr lang="en-US" altLang="ko-KR" sz="1000" dirty="0" smtClean="0"/>
              <a:t>    "CONTENT"    VARCHAR2(2000),</a:t>
            </a:r>
          </a:p>
          <a:p>
            <a:r>
              <a:rPr lang="en-US" altLang="ko-KR" sz="1000" dirty="0" smtClean="0"/>
              <a:t>    "FILE_URL"   VARCHAR2(80),</a:t>
            </a:r>
          </a:p>
          <a:p>
            <a:r>
              <a:rPr lang="en-US" altLang="ko-KR" sz="1000" dirty="0" smtClean="0"/>
              <a:t>    "REG_DATE"   </a:t>
            </a:r>
            <a:r>
              <a:rPr lang="en-US" altLang="ko-KR" sz="1000" b="1" dirty="0" smtClean="0"/>
              <a:t>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"MY_BOARD_PK"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endParaRPr lang="ko-KR" altLang="en-US" sz="1000" dirty="0" smtClean="0"/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my_board_no_seq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4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My_board</a:t>
            </a:r>
            <a:r>
              <a:rPr lang="en-US" altLang="ko-KR" dirty="0" smtClean="0"/>
              <a:t> Table(</a:t>
            </a:r>
            <a:r>
              <a:rPr lang="ko-KR" altLang="en-US" dirty="0" smtClean="0"/>
              <a:t>개인 강의노트 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en-US" altLang="ko-KR" sz="20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(Class Information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관련 테이블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1988840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"CLASS_SUBJECT"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"CLASS_SUBJECT_PK"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class_subject_no_seq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626160"/>
            <a:ext cx="21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Class_Subject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32040" y="1988838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"CLASS_TEACHER"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"CLASS_TEACHER_PK"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class_teacher_no_seq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1626160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Class_Teacher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15616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"CLASS_PLACE"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"CLASS_PLACE_PK"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class_place_no_seq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183764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Class_Place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32040" y="4571795"/>
            <a:ext cx="3096344" cy="20928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b="1" dirty="0" smtClean="0"/>
              <a:t>CREATE table "CLASS_NAME" (</a:t>
            </a:r>
          </a:p>
          <a:p>
            <a:r>
              <a:rPr lang="en-US" altLang="ko-KR" sz="1000" dirty="0" smtClean="0"/>
              <a:t>    "NO"         NUMBER(8,0),</a:t>
            </a:r>
          </a:p>
          <a:p>
            <a:r>
              <a:rPr lang="en-US" altLang="ko-KR" sz="1000" dirty="0" smtClean="0"/>
              <a:t>    "NAME"       VARCHAR2(100),</a:t>
            </a:r>
          </a:p>
          <a:p>
            <a:r>
              <a:rPr lang="en-US" altLang="ko-KR" sz="1000" dirty="0" smtClean="0"/>
              <a:t>    "COUNT"      NUMBER(8,0),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 smtClean="0"/>
              <a:t>constraint  "CLASS_NAME_PK" primary key ("NO")</a:t>
            </a:r>
          </a:p>
          <a:p>
            <a:r>
              <a:rPr lang="en-US" altLang="ko-KR" sz="1000" dirty="0" smtClean="0"/>
              <a:t>);</a:t>
            </a:r>
          </a:p>
          <a:p>
            <a:r>
              <a:rPr lang="en-US" altLang="ko-KR" sz="1000" b="1" dirty="0" smtClean="0"/>
              <a:t>CREATE SEQUENCE </a:t>
            </a:r>
            <a:r>
              <a:rPr lang="en-US" altLang="ko-KR" sz="1000" b="1" dirty="0" err="1" smtClean="0"/>
              <a:t>class_name_no_seq</a:t>
            </a:r>
            <a:endParaRPr lang="en-US" altLang="ko-KR" sz="1000" b="1" dirty="0" smtClean="0"/>
          </a:p>
          <a:p>
            <a:r>
              <a:rPr lang="en-US" altLang="ko-KR" sz="1000" dirty="0" smtClean="0"/>
              <a:t> START </a:t>
            </a:r>
            <a:r>
              <a:rPr lang="en-US" altLang="ko-KR" sz="1000" b="1" dirty="0" smtClean="0"/>
              <a:t>WITH     1</a:t>
            </a:r>
          </a:p>
          <a:p>
            <a:r>
              <a:rPr lang="en-US" altLang="ko-KR" sz="1000" dirty="0" smtClean="0"/>
              <a:t> INCREMENT </a:t>
            </a:r>
            <a:r>
              <a:rPr lang="en-US" altLang="ko-KR" sz="1000" b="1" dirty="0" smtClean="0"/>
              <a:t>BY   1</a:t>
            </a:r>
          </a:p>
          <a:p>
            <a:r>
              <a:rPr lang="en-US" altLang="ko-KR" sz="1000" dirty="0" smtClean="0"/>
              <a:t> MAXVALUE       99999999</a:t>
            </a:r>
          </a:p>
          <a:p>
            <a:r>
              <a:rPr lang="en-US" altLang="ko-KR" sz="1000" dirty="0" smtClean="0"/>
              <a:t> NOCACHE</a:t>
            </a:r>
          </a:p>
          <a:p>
            <a:r>
              <a:rPr lang="en-US" altLang="ko-KR" sz="1000" dirty="0" smtClean="0"/>
              <a:t> NOCYCLE;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4183764"/>
            <a:ext cx="20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Class_Name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1057</Words>
  <Application>Microsoft Office PowerPoint</Application>
  <PresentationFormat>화면 슬라이드 쇼(4:3)</PresentationFormat>
  <Paragraphs>281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58</cp:revision>
  <dcterms:created xsi:type="dcterms:W3CDTF">2015-05-21T07:14:17Z</dcterms:created>
  <dcterms:modified xsi:type="dcterms:W3CDTF">2015-05-28T00:36:27Z</dcterms:modified>
</cp:coreProperties>
</file>