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215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18</cp:revision>
  <dcterms:created xsi:type="dcterms:W3CDTF">2015-05-21T07:14:17Z</dcterms:created>
  <dcterms:modified xsi:type="dcterms:W3CDTF">2015-05-22T02:16:11Z</dcterms:modified>
</cp:coreProperties>
</file>