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0041-8F81-43B1-9F54-930BAC24D416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DD61-C22A-43AD-A7E0-43F9CEBA01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9912" y="2600968"/>
            <a:ext cx="2484176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2000" y="3501008"/>
            <a:ext cx="252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정진원   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|    </a:t>
            </a:r>
            <a:r>
              <a:rPr lang="ko-KR" altLang="en-US" sz="20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박슬아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개요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2000" y="429309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강의 노트 작성을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아웃소싱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6176" y="4689240"/>
            <a:ext cx="30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공동으로 편집 가능한 게시판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 노트 작성에 필요한 에디터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저장 기능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그림 6" descr="icon3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492000" y="1844824"/>
            <a:ext cx="2160000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기능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596" y="2276912"/>
            <a:ext cx="1728192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로그인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2000" y="2276872"/>
            <a:ext cx="2700160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카테고리 설정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편집내용 및 편집자 조회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키워드에 따라 관련 자료 검색 및 제시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 모두 동의할 경우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500" y="2276872"/>
            <a:ext cx="1583896" cy="388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</a:t>
            </a:r>
            <a:endParaRPr lang="en-US" altLang="ko-KR" sz="140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91780" y="1556792"/>
            <a:ext cx="2268252" cy="52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정보 수정을 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탈퇴를 한다</a:t>
            </a: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2564904"/>
            <a:ext cx="4320480" cy="208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카테고리로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원하는 게시물이 없는 경우 직접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작성시 키워드를 추출하여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구글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검색하여 결과를 보여준다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작성된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다른 회원이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9.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회원 및 비회원은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편집한 사람과 편집한 내용을 조회할 수 있다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작성자 및 편집자가 모두 동의하면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7924" y="4797152"/>
            <a:ext cx="327636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 강의노트 관리</a:t>
            </a:r>
            <a:endParaRPr lang="en-US" altLang="ko-KR" sz="1050" b="1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12. 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게시판의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13.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작성한다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14.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수정한다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15.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마이페이지에서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삭제한다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16.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마이페이지의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게시글을</a:t>
            </a:r>
            <a:r>
              <a:rPr lang="ko-KR" altLang="en-US" sz="105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공유 게시판에 저장한다</a:t>
            </a:r>
            <a:endParaRPr lang="en-US" altLang="ko-KR" sz="1050" dirty="0" smtClean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Use Case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204864"/>
            <a:ext cx="1728192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email String unique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password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photo String</a:t>
            </a:r>
            <a:endParaRPr lang="ko-KR" altLang="en-US" sz="1100" dirty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9655" y="2204864"/>
            <a:ext cx="2060537" cy="19543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class_subject_no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class_teacher_no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class_place_no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class_name_no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221182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class_subject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C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311483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class_teacher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rgbClr val="0070C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4005064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class_place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4902259"/>
            <a:ext cx="1395847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class_name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count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9655" y="4261445"/>
            <a:ext cx="2060537" cy="161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share_board_no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foreign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end_index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before_content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bad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member_name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6216" y="2204864"/>
            <a:ext cx="1861130" cy="12772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ko-KR" sz="1100" b="1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my_board</a:t>
            </a:r>
            <a:endParaRPr lang="en-US" altLang="ko-KR" sz="1100" b="1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primary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class_info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title String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content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file_url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String</a:t>
            </a:r>
          </a:p>
          <a:p>
            <a:pPr>
              <a:buFontTx/>
              <a:buChar char="-"/>
            </a:pP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reg_date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date 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sysdate</a:t>
            </a:r>
            <a:endParaRPr lang="en-US" altLang="ko-KR" sz="1100" dirty="0" smtClean="0">
              <a:solidFill>
                <a:sysClr val="windowText" lastClr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62798"/>
            <a:ext cx="338437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50" b="1" dirty="0" smtClean="0">
                <a:solidFill>
                  <a:srgbClr val="C00000"/>
                </a:solidFill>
              </a:rPr>
              <a:t> 주의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동시편집문제</a:t>
            </a:r>
            <a:endParaRPr lang="en-US" altLang="ko-KR" sz="1050" b="1" dirty="0" smtClean="0">
              <a:solidFill>
                <a:srgbClr val="C00000"/>
              </a:solidFill>
            </a:endParaRPr>
          </a:p>
          <a:p>
            <a:r>
              <a:rPr lang="ko-KR" altLang="en-US" sz="1050" b="1" dirty="0" smtClean="0">
                <a:solidFill>
                  <a:srgbClr val="C00000"/>
                </a:solidFill>
              </a:rPr>
              <a:t>카테고리에 포함되는 글이 없으면 카테고리를 삭제함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관리 기능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2000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공유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0432" y="1772856"/>
            <a:ext cx="23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</a:t>
            </a:r>
            <a:r>
              <a:rPr lang="ko-KR" altLang="en-US" sz="1400" b="1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</a:t>
            </a:r>
            <a:r>
              <a:rPr lang="ko-KR" altLang="en-US" sz="1400" b="1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강의노트 관리</a:t>
            </a:r>
            <a:endParaRPr lang="ko-KR" altLang="en-US" sz="1400" b="1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</a:t>
            </a:r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스크립트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55576" y="2204864"/>
            <a:ext cx="3096344" cy="2385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CREATE table "MEMBER" (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"NO"         NUMBER(8,0),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"EMAIL"      VARCHAR2(80),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"PASSWORD"   VARCHAR2(50),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"NAME"       VARCHAR2(50),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"PHOTO"      VARCHAR2(80),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 constraint  "MEMBER_PK" primary key ("NO")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CREATE SEQUENCE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member_no_seq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START WITH     1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INCREMENT BY   1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MAXVALUE       99999999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NOCACHE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NOCYCLE;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728" y="908720"/>
            <a:ext cx="489654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STUDYER _ Prototype</a:t>
            </a:r>
            <a:endParaRPr lang="ko-KR" altLang="en-US" sz="20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91580" y="1556792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434</Words>
  <Application>Microsoft Office PowerPoint</Application>
  <PresentationFormat>화면 슬라이드 쇼(4:3)</PresentationFormat>
  <Paragraphs>143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36</cp:revision>
  <dcterms:created xsi:type="dcterms:W3CDTF">2015-05-21T07:14:17Z</dcterms:created>
  <dcterms:modified xsi:type="dcterms:W3CDTF">2015-05-28T00:00:22Z</dcterms:modified>
</cp:coreProperties>
</file>