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2" r:id="rId6"/>
    <p:sldId id="261" r:id="rId7"/>
    <p:sldId id="263" r:id="rId8"/>
    <p:sldId id="267" r:id="rId9"/>
    <p:sldId id="264" r:id="rId10"/>
    <p:sldId id="265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29912" y="2600968"/>
            <a:ext cx="2484176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12000" y="3501008"/>
            <a:ext cx="252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정진원    </a:t>
            </a:r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|    </a:t>
            </a:r>
            <a:r>
              <a:rPr lang="ko-KR" altLang="en-US" sz="20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박슬아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</a:t>
            </a:r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클래스 다이어그램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39752" y="1628800"/>
            <a:ext cx="0" cy="489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499992" y="1628800"/>
            <a:ext cx="0" cy="489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660232" y="1628800"/>
            <a:ext cx="0" cy="489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555776" y="2132856"/>
            <a:ext cx="1656184" cy="50405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IndexController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11760" y="3140968"/>
            <a:ext cx="1944216" cy="50405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MemberController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55776" y="4149080"/>
            <a:ext cx="1656184" cy="50405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BoardController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55776" y="5157192"/>
            <a:ext cx="1656184" cy="50405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ClassController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60031" y="2132856"/>
            <a:ext cx="1656184" cy="50405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60031" y="3140968"/>
            <a:ext cx="1656184" cy="50405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MemberService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60031" y="4149080"/>
            <a:ext cx="1656184" cy="50405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BoardService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60031" y="5157192"/>
            <a:ext cx="1656184" cy="50405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ClassService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76256" y="2132856"/>
            <a:ext cx="1656184" cy="50405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876256" y="3140968"/>
            <a:ext cx="1656184" cy="50405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MemberDao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76256" y="4149080"/>
            <a:ext cx="1656184" cy="50405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BoardDao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76256" y="5157192"/>
            <a:ext cx="1656184" cy="50405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ClassDao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5146" y="1628800"/>
            <a:ext cx="121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76056" y="1628800"/>
            <a:ext cx="92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Service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20272" y="1628800"/>
            <a:ext cx="12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Repository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stCxn id="10" idx="3"/>
            <a:endCxn id="14" idx="1"/>
          </p:cNvCxnSpPr>
          <p:nvPr/>
        </p:nvCxnSpPr>
        <p:spPr>
          <a:xfrm>
            <a:off x="4355976" y="3392996"/>
            <a:ext cx="40405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1" idx="3"/>
            <a:endCxn id="15" idx="1"/>
          </p:cNvCxnSpPr>
          <p:nvPr/>
        </p:nvCxnSpPr>
        <p:spPr>
          <a:xfrm>
            <a:off x="4211960" y="4401108"/>
            <a:ext cx="54807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2" idx="3"/>
            <a:endCxn id="16" idx="1"/>
          </p:cNvCxnSpPr>
          <p:nvPr/>
        </p:nvCxnSpPr>
        <p:spPr>
          <a:xfrm>
            <a:off x="4211960" y="5409220"/>
            <a:ext cx="54807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4" idx="3"/>
            <a:endCxn id="18" idx="1"/>
          </p:cNvCxnSpPr>
          <p:nvPr/>
        </p:nvCxnSpPr>
        <p:spPr>
          <a:xfrm>
            <a:off x="6416215" y="3392996"/>
            <a:ext cx="46004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5" idx="3"/>
            <a:endCxn id="19" idx="1"/>
          </p:cNvCxnSpPr>
          <p:nvPr/>
        </p:nvCxnSpPr>
        <p:spPr>
          <a:xfrm>
            <a:off x="6416215" y="4401108"/>
            <a:ext cx="46004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5" idx="3"/>
            <a:endCxn id="20" idx="1"/>
          </p:cNvCxnSpPr>
          <p:nvPr/>
        </p:nvCxnSpPr>
        <p:spPr>
          <a:xfrm>
            <a:off x="6416215" y="4401108"/>
            <a:ext cx="460041" cy="10081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6" idx="3"/>
            <a:endCxn id="20" idx="1"/>
          </p:cNvCxnSpPr>
          <p:nvPr/>
        </p:nvCxnSpPr>
        <p:spPr>
          <a:xfrm>
            <a:off x="6416215" y="5409220"/>
            <a:ext cx="46004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</a:t>
            </a:r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분</a:t>
            </a:r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업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9592" y="1772816"/>
            <a:ext cx="3528392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박슬아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글 쓰기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삭제 기능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파일 업로드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업데이트 기능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카테고리 입력 기능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16016" y="1772816"/>
            <a:ext cx="3528392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정진원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DB </a:t>
            </a:r>
            <a:r>
              <a:rPr lang="ko-KR" altLang="en-US" dirty="0" smtClean="0">
                <a:solidFill>
                  <a:schemeClr val="tx1"/>
                </a:solidFill>
              </a:rPr>
              <a:t>생성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화면설계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카테고리 검색 기능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검색 시 자동완성 기능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/>
            <a:r>
              <a:rPr lang="en-US" altLang="ko-KR" dirty="0" smtClean="0">
                <a:solidFill>
                  <a:schemeClr val="tx1"/>
                </a:solidFill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</a:rPr>
              <a:t>편집자와 편집부분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smtClean="0">
                <a:solidFill>
                  <a:schemeClr val="tx1"/>
                </a:solidFill>
              </a:rPr>
              <a:t>보여주기 기능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</a:t>
            </a:r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사용기술 정리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835696" y="908720"/>
            <a:ext cx="5472608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</a:t>
            </a:r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참고 라이브러리 및 </a:t>
            </a:r>
            <a:r>
              <a:rPr lang="ko-KR" altLang="en-US" sz="20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테크니컬</a:t>
            </a:r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팁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</a:t>
            </a:r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회고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5576" y="1700808"/>
            <a:ext cx="7941598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미완료 기능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작성시 키워드를 추출하여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검색하여 결과를 보여주는 기능</a:t>
            </a:r>
            <a:endParaRPr lang="en-US" altLang="ko-KR" dirty="0" smtClean="0"/>
          </a:p>
          <a:p>
            <a:r>
              <a:rPr lang="en-US" altLang="ko-KR" dirty="0" smtClean="0"/>
              <a:t>	2. </a:t>
            </a:r>
            <a:r>
              <a:rPr lang="ko-KR" altLang="en-US" dirty="0" smtClean="0"/>
              <a:t>개인 강의노트 게시판</a:t>
            </a:r>
            <a:endParaRPr lang="en-US" altLang="ko-KR" dirty="0" smtClean="0"/>
          </a:p>
          <a:p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ko-KR" altLang="en-US" dirty="0" smtClean="0"/>
              <a:t>향후 </a:t>
            </a:r>
            <a:r>
              <a:rPr lang="ko-KR" altLang="en-US" dirty="0" smtClean="0"/>
              <a:t>업데이트 기능 </a:t>
            </a:r>
            <a:r>
              <a:rPr lang="ko-KR" altLang="en-US" dirty="0" smtClean="0"/>
              <a:t>계획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1. </a:t>
            </a:r>
            <a:r>
              <a:rPr lang="ko-KR" altLang="en-US" dirty="0" smtClean="0"/>
              <a:t>미완료 기능에 대한 보완 필요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느낀 점 및 프로젝트를 통해 알게 된 점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1. </a:t>
            </a:r>
            <a:r>
              <a:rPr lang="ko-KR" altLang="en-US" dirty="0" smtClean="0"/>
              <a:t>화면설계에 상당한 시간이 소요됨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2. </a:t>
            </a:r>
            <a:r>
              <a:rPr lang="ko-KR" altLang="en-US" dirty="0" smtClean="0"/>
              <a:t>테이블을 잘못 설계할 경우 기능 구현이 복잡해 짐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	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</a:t>
            </a:r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프로젝트 개요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402000" y="4293096"/>
            <a:ext cx="234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강의 노트 작성을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아웃소싱</a:t>
            </a:r>
            <a:endParaRPr lang="ko-KR" altLang="en-US" sz="1400" b="1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96176" y="4689240"/>
            <a:ext cx="306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공동으로 편집 가능한 게시판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강의 노트 작성에 필요한 에디터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강의노트 저장 기능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7" name="그림 6" descr="icon3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3492000" y="1844824"/>
            <a:ext cx="2160000" cy="21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</a:t>
            </a:r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주요 기능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83568" y="1772856"/>
            <a:ext cx="234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관리 기능</a:t>
            </a:r>
            <a:endParaRPr lang="ko-KR" altLang="en-US" sz="1400" b="1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02000" y="1772856"/>
            <a:ext cx="234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공유 강의노트 관리</a:t>
            </a:r>
            <a:endParaRPr lang="ko-KR" altLang="en-US" sz="1400" b="1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20432" y="1772856"/>
            <a:ext cx="234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개</a:t>
            </a:r>
            <a:r>
              <a:rPr lang="ko-KR" altLang="en-US" sz="1400" b="1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인</a:t>
            </a:r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강의노트 관리</a:t>
            </a:r>
            <a:endParaRPr lang="ko-KR" altLang="en-US" sz="1400" b="1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35596" y="2276912"/>
            <a:ext cx="1728192" cy="3888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가입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탈퇴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로그인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정보 수정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sz="14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12000" y="2276872"/>
            <a:ext cx="2700160" cy="3888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카테고리 설정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작성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작성된 </a:t>
            </a: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편집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편집내용 및 편집자 조회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작성시 키워드에 따라 관련 자료 검색 및 제시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삭제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작성자 및 편집자 모두 동의할 경우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sz="14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52500" y="2276872"/>
            <a:ext cx="1583896" cy="3888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저장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작성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수정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삭제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공유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Use Case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591780" y="1556792"/>
            <a:ext cx="2268252" cy="522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</a:pPr>
            <a:r>
              <a:rPr lang="ko-KR" altLang="en-US" sz="105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관리 기능</a:t>
            </a:r>
            <a:endParaRPr lang="en-US" altLang="ko-KR" sz="1050" b="1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가입을 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로그인을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3.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정보 수정을 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17.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탈퇴를 한다</a:t>
            </a:r>
            <a:endParaRPr lang="ko-KR" altLang="en-US" sz="105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31840" y="2564904"/>
            <a:ext cx="4320480" cy="208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</a:pPr>
            <a:r>
              <a:rPr lang="ko-KR" altLang="en-US" sz="105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공유 강의노트 관리</a:t>
            </a:r>
            <a:endParaRPr lang="en-US" altLang="ko-KR" sz="1050" b="1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4.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카테고리로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검색한다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5.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원하는 게시물이 없는 경우 직접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작성한다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6.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작성시 키워드를 추출하여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구글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검색하여 결과를 보여준다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7.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작성된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편집한다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8.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다른 회원이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편집한다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9.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모든 회원 및 비회원은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조회할 수 있다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10.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편집한 사람과 편집한 내용을 조회할 수 있다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11.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작성자 및 편집자가 모두 동의하면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삭제한다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ko-KR" altLang="en-US" sz="105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887924" y="4797152"/>
            <a:ext cx="3276364" cy="15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</a:pPr>
            <a:r>
              <a:rPr lang="ko-KR" altLang="en-US" sz="105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개인 강의노트 관리</a:t>
            </a:r>
            <a:endParaRPr lang="en-US" altLang="ko-KR" sz="1050" b="1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12.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공유 게시판의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마이페이지에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저장한다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13.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마이페이지에서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작성한다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14.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마이페이지에서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수정한다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15.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마이페이지에서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삭제한다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16.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마이페이지의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공유 게시판에 저장한다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Use Case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27584" y="2204864"/>
            <a:ext cx="1728192" cy="110799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altLang="ko-KR" sz="1100" b="1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member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no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primary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email String unique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password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name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photo String</a:t>
            </a:r>
            <a:endParaRPr lang="ko-KR" altLang="en-US" sz="1100" dirty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39655" y="2204864"/>
            <a:ext cx="2060537" cy="195438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altLang="ko-KR" sz="1100" b="1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share_board</a:t>
            </a:r>
            <a:endParaRPr lang="en-US" altLang="ko-KR" sz="1100" b="1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chemeClr val="accent4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no </a:t>
            </a:r>
            <a:r>
              <a:rPr lang="en-US" altLang="ko-KR" sz="1100" dirty="0" err="1" smtClean="0">
                <a:solidFill>
                  <a:schemeClr val="accent4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chemeClr val="accent4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primary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rgbClr val="C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class_subject_no</a:t>
            </a:r>
            <a:r>
              <a:rPr lang="en-US" altLang="ko-KR" sz="1100" dirty="0" smtClean="0">
                <a:solidFill>
                  <a:srgbClr val="C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100" dirty="0" err="1" smtClean="0">
                <a:solidFill>
                  <a:srgbClr val="C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rgbClr val="C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foreign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rgbClr val="0070C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class_teacher_no</a:t>
            </a:r>
            <a:r>
              <a:rPr lang="en-US" altLang="ko-KR" sz="1100" dirty="0" smtClean="0">
                <a:solidFill>
                  <a:srgbClr val="0070C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100" dirty="0" err="1" smtClean="0">
                <a:solidFill>
                  <a:srgbClr val="0070C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rgbClr val="0070C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foreign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chemeClr val="accent3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class_place_no</a:t>
            </a:r>
            <a:r>
              <a:rPr lang="en-US" altLang="ko-KR" sz="1100" dirty="0" smtClean="0">
                <a:solidFill>
                  <a:schemeClr val="accent3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100" dirty="0" err="1" smtClean="0">
                <a:solidFill>
                  <a:schemeClr val="accent3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chemeClr val="accent3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foreign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chemeClr val="accent6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class_name_no</a:t>
            </a:r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100" dirty="0" err="1" smtClean="0">
                <a:solidFill>
                  <a:schemeClr val="accent6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foreign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title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content String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file_url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good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reg_date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date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sysdate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71800" y="2211829"/>
            <a:ext cx="1395847" cy="76944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altLang="ko-KR" sz="1100" b="1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class_subject</a:t>
            </a:r>
            <a:endParaRPr lang="en-US" altLang="ko-KR" sz="1100" b="1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rgbClr val="C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no </a:t>
            </a:r>
            <a:r>
              <a:rPr lang="en-US" altLang="ko-KR" sz="1100" dirty="0" err="1" smtClean="0">
                <a:solidFill>
                  <a:srgbClr val="C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rgbClr val="C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primary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name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count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71800" y="3114834"/>
            <a:ext cx="1395847" cy="76944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altLang="ko-KR" sz="1100" b="1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class_teacher</a:t>
            </a:r>
            <a:endParaRPr lang="en-US" altLang="ko-KR" sz="1100" b="1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rgbClr val="0070C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no </a:t>
            </a:r>
            <a:r>
              <a:rPr lang="en-US" altLang="ko-KR" sz="1100" dirty="0" err="1" smtClean="0">
                <a:solidFill>
                  <a:srgbClr val="0070C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rgbClr val="0070C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primary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name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count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71800" y="4005064"/>
            <a:ext cx="1395847" cy="76944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altLang="ko-KR" sz="1100" b="1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class_place</a:t>
            </a:r>
            <a:endParaRPr lang="en-US" altLang="ko-KR" sz="1100" b="1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chemeClr val="accent3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no </a:t>
            </a:r>
            <a:r>
              <a:rPr lang="en-US" altLang="ko-KR" sz="1100" dirty="0" err="1" smtClean="0">
                <a:solidFill>
                  <a:schemeClr val="accent3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chemeClr val="accent3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primary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name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count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71800" y="4902259"/>
            <a:ext cx="1395847" cy="76944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altLang="ko-KR" sz="1100" b="1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class_name</a:t>
            </a:r>
            <a:endParaRPr lang="en-US" altLang="ko-KR" sz="1100" b="1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no </a:t>
            </a:r>
            <a:r>
              <a:rPr lang="en-US" altLang="ko-KR" sz="1100" dirty="0" err="1" smtClean="0">
                <a:solidFill>
                  <a:schemeClr val="accent6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primary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name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count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39655" y="4261445"/>
            <a:ext cx="2060537" cy="161582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altLang="ko-KR" sz="1100" b="1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edit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no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primary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chemeClr val="accent4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share_board_no</a:t>
            </a:r>
            <a:r>
              <a:rPr lang="en-US" altLang="ko-KR" sz="1100" dirty="0" smtClean="0">
                <a:solidFill>
                  <a:schemeClr val="accent4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100" dirty="0" err="1" smtClean="0">
                <a:solidFill>
                  <a:schemeClr val="accent4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chemeClr val="accent4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foreign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start_index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end_index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before_content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bad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member_name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String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reg_date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date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sysdate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16216" y="2204864"/>
            <a:ext cx="1861130" cy="127727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altLang="ko-KR" sz="1100" b="1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my_board</a:t>
            </a:r>
            <a:endParaRPr lang="en-US" altLang="ko-KR" sz="1100" b="1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no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primary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class_info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title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content String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file_url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String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reg_date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date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sysdate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80112" y="162798"/>
            <a:ext cx="3384376" cy="7386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buFont typeface="Arial" charset="0"/>
              <a:buChar char="•"/>
            </a:pPr>
            <a:r>
              <a:rPr lang="ko-KR" altLang="en-US" sz="1050" b="1" dirty="0" smtClean="0">
                <a:solidFill>
                  <a:srgbClr val="C00000"/>
                </a:solidFill>
              </a:rPr>
              <a:t> 주의</a:t>
            </a:r>
            <a:endParaRPr lang="en-US" altLang="ko-KR" sz="1050" b="1" dirty="0" smtClean="0">
              <a:solidFill>
                <a:srgbClr val="C00000"/>
              </a:solidFill>
            </a:endParaRPr>
          </a:p>
          <a:p>
            <a:endParaRPr lang="en-US" altLang="ko-KR" sz="1050" b="1" dirty="0" smtClean="0">
              <a:solidFill>
                <a:srgbClr val="C00000"/>
              </a:solidFill>
            </a:endParaRPr>
          </a:p>
          <a:p>
            <a:r>
              <a:rPr lang="ko-KR" altLang="en-US" sz="1050" b="1" dirty="0" smtClean="0">
                <a:solidFill>
                  <a:srgbClr val="C00000"/>
                </a:solidFill>
              </a:rPr>
              <a:t>동시편집문제</a:t>
            </a:r>
            <a:endParaRPr lang="en-US" altLang="ko-KR" sz="1050" b="1" dirty="0" smtClean="0">
              <a:solidFill>
                <a:srgbClr val="C00000"/>
              </a:solidFill>
            </a:endParaRPr>
          </a:p>
          <a:p>
            <a:r>
              <a:rPr lang="ko-KR" altLang="en-US" sz="1050" b="1" dirty="0" smtClean="0">
                <a:solidFill>
                  <a:srgbClr val="C00000"/>
                </a:solidFill>
              </a:rPr>
              <a:t>카테고리에 포함되는 글이 없으면 카테고리를 삭제함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83568" y="1772856"/>
            <a:ext cx="234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관리 기능</a:t>
            </a:r>
            <a:endParaRPr lang="ko-KR" altLang="en-US" sz="1400" b="1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02000" y="1772856"/>
            <a:ext cx="234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공유 강의노트 관리</a:t>
            </a:r>
            <a:endParaRPr lang="ko-KR" altLang="en-US" sz="1400" b="1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20432" y="1772856"/>
            <a:ext cx="234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개</a:t>
            </a:r>
            <a:r>
              <a:rPr lang="ko-KR" altLang="en-US" sz="1400" b="1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인</a:t>
            </a:r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강의노트 관리</a:t>
            </a:r>
            <a:endParaRPr lang="ko-KR" altLang="en-US" sz="1400" b="1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DB </a:t>
            </a:r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생성 스크립트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755576" y="2197167"/>
            <a:ext cx="3096344" cy="240065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b="1" dirty="0" smtClean="0"/>
              <a:t>CREATE table "MEMBER" (</a:t>
            </a:r>
          </a:p>
          <a:p>
            <a:r>
              <a:rPr lang="en-US" altLang="ko-KR" sz="1000" dirty="0" smtClean="0"/>
              <a:t>    "NO"         NUMBER(8,0),</a:t>
            </a:r>
          </a:p>
          <a:p>
            <a:r>
              <a:rPr lang="en-US" altLang="ko-KR" sz="1000" dirty="0" smtClean="0"/>
              <a:t>    "EMAIL"      VARCHAR2(80),</a:t>
            </a:r>
          </a:p>
          <a:p>
            <a:r>
              <a:rPr lang="en-US" altLang="ko-KR" sz="1000" dirty="0" smtClean="0"/>
              <a:t>    "PASSWORD"   VARCHAR2(50),</a:t>
            </a:r>
          </a:p>
          <a:p>
            <a:r>
              <a:rPr lang="en-US" altLang="ko-KR" sz="1000" dirty="0" smtClean="0"/>
              <a:t>    "NAME"       VARCHAR2(50),</a:t>
            </a:r>
          </a:p>
          <a:p>
            <a:r>
              <a:rPr lang="en-US" altLang="ko-KR" sz="1000" dirty="0" smtClean="0"/>
              <a:t>    "PHOTO"      VARCHAR2(80),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b="1" dirty="0" smtClean="0"/>
              <a:t>constraint  "MEMBER_PK" primary key ("NO")</a:t>
            </a:r>
          </a:p>
          <a:p>
            <a:r>
              <a:rPr lang="en-US" altLang="ko-KR" sz="1000" dirty="0" smtClean="0"/>
              <a:t>);</a:t>
            </a:r>
          </a:p>
          <a:p>
            <a:r>
              <a:rPr lang="en-US" altLang="ko-KR" sz="1000" b="1" dirty="0" smtClean="0"/>
              <a:t>CREATE SEQUENCE </a:t>
            </a:r>
            <a:r>
              <a:rPr lang="en-US" altLang="ko-KR" sz="1000" b="1" dirty="0" err="1" smtClean="0"/>
              <a:t>member_no_seq</a:t>
            </a:r>
            <a:endParaRPr lang="en-US" altLang="ko-KR" sz="1000" b="1" dirty="0" smtClean="0"/>
          </a:p>
          <a:p>
            <a:r>
              <a:rPr lang="en-US" altLang="ko-KR" sz="1000" dirty="0" smtClean="0"/>
              <a:t> START </a:t>
            </a:r>
            <a:r>
              <a:rPr lang="en-US" altLang="ko-KR" sz="1000" b="1" dirty="0" smtClean="0"/>
              <a:t>WITH     1</a:t>
            </a:r>
          </a:p>
          <a:p>
            <a:r>
              <a:rPr lang="en-US" altLang="ko-KR" sz="1000" dirty="0" smtClean="0"/>
              <a:t> INCREMENT </a:t>
            </a:r>
            <a:r>
              <a:rPr lang="en-US" altLang="ko-KR" sz="1000" b="1" dirty="0" smtClean="0"/>
              <a:t>BY   1</a:t>
            </a:r>
          </a:p>
          <a:p>
            <a:r>
              <a:rPr lang="en-US" altLang="ko-KR" sz="1000" dirty="0" smtClean="0"/>
              <a:t> MAXVALUE       99999999</a:t>
            </a:r>
          </a:p>
          <a:p>
            <a:r>
              <a:rPr lang="en-US" altLang="ko-KR" sz="1000" dirty="0" smtClean="0"/>
              <a:t> NOCACHE</a:t>
            </a:r>
          </a:p>
          <a:p>
            <a:r>
              <a:rPr lang="en-US" altLang="ko-KR" sz="1000" dirty="0" smtClean="0"/>
              <a:t> NOCYCLE;</a:t>
            </a: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700808"/>
            <a:ext cx="168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Member Table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60032" y="1700808"/>
            <a:ext cx="119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Edit Table</a:t>
            </a:r>
            <a:endParaRPr lang="ko-KR" altLang="en-US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4932040" y="2193245"/>
            <a:ext cx="3312368" cy="33239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b="1" dirty="0" smtClean="0"/>
              <a:t>CREATE table "EDIT" (</a:t>
            </a:r>
          </a:p>
          <a:p>
            <a:r>
              <a:rPr lang="en-US" altLang="ko-KR" sz="1000" dirty="0" smtClean="0"/>
              <a:t>    "NO"             NUMBER(8,0),</a:t>
            </a:r>
          </a:p>
          <a:p>
            <a:r>
              <a:rPr lang="en-US" altLang="ko-KR" sz="1000" dirty="0" smtClean="0"/>
              <a:t>    "SHARE_BOARD_NO" NUMBER(8,0),</a:t>
            </a:r>
          </a:p>
          <a:p>
            <a:r>
              <a:rPr lang="en-US" altLang="ko-KR" sz="1000" dirty="0" smtClean="0"/>
              <a:t>    "START_INDEX"    NUMBER(8,0),</a:t>
            </a:r>
          </a:p>
          <a:p>
            <a:r>
              <a:rPr lang="en-US" altLang="ko-KR" sz="1000" dirty="0" smtClean="0"/>
              <a:t>    "END_INDEX"      NUMBER(8,0),</a:t>
            </a:r>
          </a:p>
          <a:p>
            <a:r>
              <a:rPr lang="en-US" altLang="ko-KR" sz="1000" dirty="0" smtClean="0"/>
              <a:t>    "BEFORE_CONTENT" VARCHAR2(2000),</a:t>
            </a:r>
          </a:p>
          <a:p>
            <a:r>
              <a:rPr lang="en-US" altLang="ko-KR" sz="1000" dirty="0" smtClean="0"/>
              <a:t>    "BAD"            NUMBER(8,0),</a:t>
            </a:r>
          </a:p>
          <a:p>
            <a:r>
              <a:rPr lang="en-US" altLang="ko-KR" sz="1000" dirty="0" smtClean="0"/>
              <a:t>    "MEMBER_NAME"    VARCHAR2(50),</a:t>
            </a:r>
          </a:p>
          <a:p>
            <a:r>
              <a:rPr lang="en-US" altLang="ko-KR" sz="1000" dirty="0" smtClean="0"/>
              <a:t>    "REG_DATE"       </a:t>
            </a:r>
            <a:r>
              <a:rPr lang="en-US" altLang="ko-KR" sz="1000" b="1" dirty="0" smtClean="0"/>
              <a:t>DATE,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b="1" dirty="0" smtClean="0"/>
              <a:t>constraint  "EDIT_PK" primary key ("NO")</a:t>
            </a:r>
          </a:p>
          <a:p>
            <a:r>
              <a:rPr lang="en-US" altLang="ko-KR" sz="1000" dirty="0" smtClean="0"/>
              <a:t>);</a:t>
            </a:r>
          </a:p>
          <a:p>
            <a:r>
              <a:rPr lang="en-US" altLang="ko-KR" sz="1000" b="1" dirty="0" smtClean="0"/>
              <a:t>ALTER TABLE "EDIT" ADD CONSTRAINT "EDIT_FK" </a:t>
            </a:r>
          </a:p>
          <a:p>
            <a:r>
              <a:rPr lang="en-US" altLang="ko-KR" sz="1000" b="1" dirty="0" smtClean="0"/>
              <a:t>FOREIGN KEY ("SHARE_BOARD_NO")</a:t>
            </a:r>
          </a:p>
          <a:p>
            <a:r>
              <a:rPr lang="en-US" altLang="ko-KR" sz="1000" b="1" dirty="0" smtClean="0"/>
              <a:t>REFERENCES "SHARE_BOARD" ("NO");</a:t>
            </a:r>
          </a:p>
          <a:p>
            <a:endParaRPr lang="ko-KR" altLang="en-US" sz="1000" dirty="0" smtClean="0"/>
          </a:p>
          <a:p>
            <a:r>
              <a:rPr lang="en-US" altLang="ko-KR" sz="1000" b="1" dirty="0" smtClean="0"/>
              <a:t>CREATE SEQUENCE </a:t>
            </a:r>
            <a:r>
              <a:rPr lang="en-US" altLang="ko-KR" sz="1000" b="1" dirty="0" err="1" smtClean="0"/>
              <a:t>edit_no_seq</a:t>
            </a:r>
            <a:endParaRPr lang="en-US" altLang="ko-KR" sz="1000" b="1" dirty="0" smtClean="0"/>
          </a:p>
          <a:p>
            <a:r>
              <a:rPr lang="en-US" altLang="ko-KR" sz="1000" dirty="0" smtClean="0"/>
              <a:t> START </a:t>
            </a:r>
            <a:r>
              <a:rPr lang="en-US" altLang="ko-KR" sz="1000" b="1" dirty="0" smtClean="0"/>
              <a:t>WITH     1</a:t>
            </a:r>
          </a:p>
          <a:p>
            <a:r>
              <a:rPr lang="en-US" altLang="ko-KR" sz="1000" dirty="0" smtClean="0"/>
              <a:t> INCREMENT </a:t>
            </a:r>
            <a:r>
              <a:rPr lang="en-US" altLang="ko-KR" sz="1000" b="1" dirty="0" smtClean="0"/>
              <a:t>BY   1</a:t>
            </a:r>
          </a:p>
          <a:p>
            <a:r>
              <a:rPr lang="en-US" altLang="ko-KR" sz="1000" dirty="0" smtClean="0"/>
              <a:t> MAXVALUE       99999999</a:t>
            </a:r>
          </a:p>
          <a:p>
            <a:r>
              <a:rPr lang="en-US" altLang="ko-KR" sz="1000" dirty="0" smtClean="0"/>
              <a:t> NOCACHE</a:t>
            </a:r>
          </a:p>
          <a:p>
            <a:r>
              <a:rPr lang="en-US" altLang="ko-KR" sz="1000" dirty="0" smtClean="0"/>
              <a:t> NOCYCLE;</a:t>
            </a: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DB </a:t>
            </a:r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생성 스크립트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71600" y="2204864"/>
            <a:ext cx="3096344" cy="33239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b="1" dirty="0" smtClean="0"/>
              <a:t>CREATE table "SHARE_BOARD" (</a:t>
            </a:r>
          </a:p>
          <a:p>
            <a:r>
              <a:rPr lang="en-US" altLang="ko-KR" sz="1000" dirty="0" smtClean="0"/>
              <a:t>    "NO"               NUMBER(8,0),</a:t>
            </a:r>
          </a:p>
          <a:p>
            <a:r>
              <a:rPr lang="en-US" altLang="ko-KR" sz="1000" dirty="0" smtClean="0"/>
              <a:t>    "CLASS_SUBJECT_NO" NUMBER(8,0),</a:t>
            </a:r>
          </a:p>
          <a:p>
            <a:r>
              <a:rPr lang="en-US" altLang="ko-KR" sz="1000" dirty="0" smtClean="0"/>
              <a:t>    "CLASS_TEACHER_NO" NUMBER(8,0),</a:t>
            </a:r>
          </a:p>
          <a:p>
            <a:r>
              <a:rPr lang="en-US" altLang="ko-KR" sz="1000" dirty="0" smtClean="0"/>
              <a:t>    "CLASS_PLACE_NO"   NUMBER(8,0),</a:t>
            </a:r>
          </a:p>
          <a:p>
            <a:r>
              <a:rPr lang="en-US" altLang="ko-KR" sz="1000" dirty="0" smtClean="0"/>
              <a:t>    "CLASS_NAME_NO"    NUMBER(8,0),</a:t>
            </a:r>
          </a:p>
          <a:p>
            <a:r>
              <a:rPr lang="en-US" altLang="ko-KR" sz="1000" dirty="0" smtClean="0"/>
              <a:t>    "TITLE"            VARCHAR2(100),</a:t>
            </a:r>
          </a:p>
          <a:p>
            <a:r>
              <a:rPr lang="en-US" altLang="ko-KR" sz="1000" dirty="0" smtClean="0"/>
              <a:t>    "CONTENT"          VARCHAR2(2000),</a:t>
            </a:r>
          </a:p>
          <a:p>
            <a:r>
              <a:rPr lang="en-US" altLang="ko-KR" sz="1000" dirty="0" smtClean="0"/>
              <a:t>    "FILE_URL"         VARCHAR2(80),</a:t>
            </a:r>
          </a:p>
          <a:p>
            <a:r>
              <a:rPr lang="en-US" altLang="ko-KR" sz="1000" dirty="0" smtClean="0"/>
              <a:t>    "GOOD"             NUMBER(8,0),</a:t>
            </a:r>
          </a:p>
          <a:p>
            <a:r>
              <a:rPr lang="en-US" altLang="ko-KR" sz="1000" dirty="0" smtClean="0"/>
              <a:t>    "REG_DATE"         </a:t>
            </a:r>
            <a:r>
              <a:rPr lang="en-US" altLang="ko-KR" sz="1000" b="1" dirty="0" smtClean="0"/>
              <a:t>DATE,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b="1" dirty="0" smtClean="0"/>
              <a:t>constraint  "SHARE_BOARD_PK" primary key ("NO")</a:t>
            </a:r>
          </a:p>
          <a:p>
            <a:r>
              <a:rPr lang="en-US" altLang="ko-KR" sz="1000" dirty="0" smtClean="0"/>
              <a:t>);</a:t>
            </a:r>
          </a:p>
          <a:p>
            <a:endParaRPr lang="ko-KR" altLang="en-US" sz="1000" dirty="0" smtClean="0"/>
          </a:p>
          <a:p>
            <a:r>
              <a:rPr lang="en-US" altLang="ko-KR" sz="1000" b="1" dirty="0" smtClean="0"/>
              <a:t>CREATE SEQUENCE </a:t>
            </a:r>
            <a:r>
              <a:rPr lang="en-US" altLang="ko-KR" sz="1000" b="1" dirty="0" err="1" smtClean="0"/>
              <a:t>share_board_no_seq</a:t>
            </a:r>
            <a:endParaRPr lang="en-US" altLang="ko-KR" sz="1000" b="1" dirty="0" smtClean="0"/>
          </a:p>
          <a:p>
            <a:r>
              <a:rPr lang="en-US" altLang="ko-KR" sz="1000" dirty="0" smtClean="0"/>
              <a:t> START </a:t>
            </a:r>
            <a:r>
              <a:rPr lang="en-US" altLang="ko-KR" sz="1000" b="1" dirty="0" smtClean="0"/>
              <a:t>WITH     1</a:t>
            </a:r>
          </a:p>
          <a:p>
            <a:r>
              <a:rPr lang="en-US" altLang="ko-KR" sz="1000" dirty="0" smtClean="0"/>
              <a:t> INCREMENT </a:t>
            </a:r>
            <a:r>
              <a:rPr lang="en-US" altLang="ko-KR" sz="1000" b="1" dirty="0" smtClean="0"/>
              <a:t>BY   1</a:t>
            </a:r>
          </a:p>
          <a:p>
            <a:r>
              <a:rPr lang="en-US" altLang="ko-KR" sz="1000" dirty="0" smtClean="0"/>
              <a:t> MAXVALUE       99999999</a:t>
            </a:r>
          </a:p>
          <a:p>
            <a:r>
              <a:rPr lang="en-US" altLang="ko-KR" sz="1000" dirty="0" smtClean="0"/>
              <a:t> NOCACHE</a:t>
            </a:r>
          </a:p>
          <a:p>
            <a:r>
              <a:rPr lang="en-US" altLang="ko-KR" sz="1000" dirty="0" smtClean="0"/>
              <a:t> NOCYCLE;</a:t>
            </a: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1700808"/>
            <a:ext cx="447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Share_board</a:t>
            </a:r>
            <a:r>
              <a:rPr lang="en-US" altLang="ko-KR" dirty="0" smtClean="0"/>
              <a:t> Table(</a:t>
            </a:r>
            <a:r>
              <a:rPr lang="ko-KR" altLang="en-US" dirty="0" smtClean="0"/>
              <a:t>공유 강의노트 게시판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860032" y="2223526"/>
            <a:ext cx="3312368" cy="30162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dirty="0" smtClean="0"/>
              <a:t>ALTER TABLE "SHARE_BOARD" ADD CONSTRAINT "SHARE_BOARD_SUBJECT_FK" </a:t>
            </a:r>
          </a:p>
          <a:p>
            <a:r>
              <a:rPr lang="en-US" altLang="ko-KR" sz="1000" dirty="0" smtClean="0"/>
              <a:t>FOREIGN KEY ("CLASS_SUBJECT_NO")</a:t>
            </a:r>
          </a:p>
          <a:p>
            <a:r>
              <a:rPr lang="en-US" altLang="ko-KR" sz="1000" dirty="0" smtClean="0"/>
              <a:t>REFERENCES "CLASS_SUBJECT" ("NO");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ALTER TABLE "SHARE_BOARD" ADD CONSTRAINT "SHARE_BOARD_TEACHER_FK" </a:t>
            </a:r>
          </a:p>
          <a:p>
            <a:r>
              <a:rPr lang="en-US" altLang="ko-KR" sz="1000" dirty="0" smtClean="0"/>
              <a:t>FOREIGN KEY ("CLASS_TEACHER_NO")</a:t>
            </a:r>
          </a:p>
          <a:p>
            <a:r>
              <a:rPr lang="en-US" altLang="ko-KR" sz="1000" dirty="0" smtClean="0"/>
              <a:t>REFERENCES "CLASS_TEACHER" ("NO");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ALTER TABLE "SHARE_BOARD" ADD CONSTRAINT "SHARE_BOARD_PLACE_FK" </a:t>
            </a:r>
          </a:p>
          <a:p>
            <a:r>
              <a:rPr lang="en-US" altLang="ko-KR" sz="1000" dirty="0" smtClean="0"/>
              <a:t>FOREIGN KEY ("CLASS_PLACE_NO")</a:t>
            </a:r>
          </a:p>
          <a:p>
            <a:r>
              <a:rPr lang="en-US" altLang="ko-KR" sz="1000" dirty="0" smtClean="0"/>
              <a:t>REFERENCES "CLASS_PLACE" ("NO");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ALTER TABLE "SHARE_BOARD" ADD CONSTRAINT "SHARE_BOARD_NAME_FK" </a:t>
            </a:r>
          </a:p>
          <a:p>
            <a:r>
              <a:rPr lang="en-US" altLang="ko-KR" sz="1000" dirty="0" smtClean="0"/>
              <a:t>FOREIGN KEY ("CLASS_NAME_NO")</a:t>
            </a:r>
          </a:p>
          <a:p>
            <a:r>
              <a:rPr lang="en-US" altLang="ko-KR" sz="1000" dirty="0" smtClean="0"/>
              <a:t>REFERENCES "CLASS_NAME" ("NO");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DB </a:t>
            </a:r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생성 스크립트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15616" y="2348880"/>
            <a:ext cx="3096344" cy="270843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b="1" dirty="0" smtClean="0"/>
              <a:t>CREATE table "MY_BOARD" (</a:t>
            </a:r>
          </a:p>
          <a:p>
            <a:r>
              <a:rPr lang="en-US" altLang="ko-KR" sz="1000" dirty="0" smtClean="0"/>
              <a:t>    "NO"         NUMBER(8,0),</a:t>
            </a:r>
          </a:p>
          <a:p>
            <a:r>
              <a:rPr lang="en-US" altLang="ko-KR" sz="1000" dirty="0" smtClean="0"/>
              <a:t>    "CLASS_INFO" VARCHAR2(100),</a:t>
            </a:r>
          </a:p>
          <a:p>
            <a:r>
              <a:rPr lang="en-US" altLang="ko-KR" sz="1000" dirty="0" smtClean="0"/>
              <a:t>    "TITLE"      VARCHAR2(100),</a:t>
            </a:r>
          </a:p>
          <a:p>
            <a:r>
              <a:rPr lang="en-US" altLang="ko-KR" sz="1000" dirty="0" smtClean="0"/>
              <a:t>    "CONTENT"    VARCHAR2(2000),</a:t>
            </a:r>
          </a:p>
          <a:p>
            <a:r>
              <a:rPr lang="en-US" altLang="ko-KR" sz="1000" dirty="0" smtClean="0"/>
              <a:t>    "FILE_URL"   VARCHAR2(80),</a:t>
            </a:r>
          </a:p>
          <a:p>
            <a:r>
              <a:rPr lang="en-US" altLang="ko-KR" sz="1000" dirty="0" smtClean="0"/>
              <a:t>    "REG_DATE"   </a:t>
            </a:r>
            <a:r>
              <a:rPr lang="en-US" altLang="ko-KR" sz="1000" b="1" dirty="0" smtClean="0"/>
              <a:t>DATE,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b="1" dirty="0" smtClean="0"/>
              <a:t>constraint  "MY_BOARD_PK" primary key ("NO")</a:t>
            </a:r>
          </a:p>
          <a:p>
            <a:r>
              <a:rPr lang="en-US" altLang="ko-KR" sz="1000" dirty="0" smtClean="0"/>
              <a:t>);</a:t>
            </a:r>
          </a:p>
          <a:p>
            <a:endParaRPr lang="ko-KR" altLang="en-US" sz="1000" dirty="0" smtClean="0"/>
          </a:p>
          <a:p>
            <a:r>
              <a:rPr lang="en-US" altLang="ko-KR" sz="1000" b="1" dirty="0" smtClean="0"/>
              <a:t>CREATE SEQUENCE </a:t>
            </a:r>
            <a:r>
              <a:rPr lang="en-US" altLang="ko-KR" sz="1000" b="1" dirty="0" err="1" smtClean="0"/>
              <a:t>my_board_no_seq</a:t>
            </a:r>
            <a:endParaRPr lang="en-US" altLang="ko-KR" sz="1000" b="1" dirty="0" smtClean="0"/>
          </a:p>
          <a:p>
            <a:r>
              <a:rPr lang="en-US" altLang="ko-KR" sz="1000" dirty="0" smtClean="0"/>
              <a:t> START </a:t>
            </a:r>
            <a:r>
              <a:rPr lang="en-US" altLang="ko-KR" sz="1000" b="1" dirty="0" smtClean="0"/>
              <a:t>WITH     1</a:t>
            </a:r>
          </a:p>
          <a:p>
            <a:r>
              <a:rPr lang="en-US" altLang="ko-KR" sz="1000" dirty="0" smtClean="0"/>
              <a:t> INCREMENT </a:t>
            </a:r>
            <a:r>
              <a:rPr lang="en-US" altLang="ko-KR" sz="1000" b="1" dirty="0" smtClean="0"/>
              <a:t>BY   1</a:t>
            </a:r>
          </a:p>
          <a:p>
            <a:r>
              <a:rPr lang="en-US" altLang="ko-KR" sz="1000" dirty="0" smtClean="0"/>
              <a:t> MAXVALUE       99999999</a:t>
            </a:r>
          </a:p>
          <a:p>
            <a:r>
              <a:rPr lang="en-US" altLang="ko-KR" sz="1000" dirty="0" smtClean="0"/>
              <a:t> NOCACHE</a:t>
            </a:r>
          </a:p>
          <a:p>
            <a:r>
              <a:rPr lang="en-US" altLang="ko-KR" sz="1000" dirty="0" smtClean="0"/>
              <a:t> NOCYCLE;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1700808"/>
            <a:ext cx="421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My_board</a:t>
            </a:r>
            <a:r>
              <a:rPr lang="en-US" altLang="ko-KR" dirty="0" smtClean="0"/>
              <a:t> Table(</a:t>
            </a:r>
            <a:r>
              <a:rPr lang="ko-KR" altLang="en-US" dirty="0" smtClean="0"/>
              <a:t>개인 강의노트 게시판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DB </a:t>
            </a:r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생성 스크립트</a:t>
            </a:r>
            <a:endParaRPr lang="en-US" altLang="ko-KR" sz="20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(Class Information </a:t>
            </a:r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관련 테이블</a:t>
            </a:r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15616" y="1988840"/>
            <a:ext cx="3096344" cy="209288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b="1" dirty="0" smtClean="0"/>
              <a:t>CREATE table "CLASS_SUBJECT" (</a:t>
            </a:r>
          </a:p>
          <a:p>
            <a:r>
              <a:rPr lang="en-US" altLang="ko-KR" sz="1000" dirty="0" smtClean="0"/>
              <a:t>    "NO"         NUMBER(8,0),</a:t>
            </a:r>
          </a:p>
          <a:p>
            <a:r>
              <a:rPr lang="en-US" altLang="ko-KR" sz="1000" dirty="0" smtClean="0"/>
              <a:t>    "NAME"       VARCHAR2(100),</a:t>
            </a:r>
          </a:p>
          <a:p>
            <a:r>
              <a:rPr lang="en-US" altLang="ko-KR" sz="1000" dirty="0" smtClean="0"/>
              <a:t>    "COUNT"      NUMBER(8,0),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b="1" dirty="0" smtClean="0"/>
              <a:t>constraint  "CLASS_SUBJECT_PK" primary key ("NO")</a:t>
            </a:r>
          </a:p>
          <a:p>
            <a:r>
              <a:rPr lang="en-US" altLang="ko-KR" sz="1000" dirty="0" smtClean="0"/>
              <a:t>);</a:t>
            </a:r>
          </a:p>
          <a:p>
            <a:r>
              <a:rPr lang="en-US" altLang="ko-KR" sz="1000" b="1" dirty="0" smtClean="0"/>
              <a:t>CREATE SEQUENCE </a:t>
            </a:r>
            <a:r>
              <a:rPr lang="en-US" altLang="ko-KR" sz="1000" b="1" dirty="0" err="1" smtClean="0"/>
              <a:t>class_subject_no_seq</a:t>
            </a:r>
            <a:endParaRPr lang="en-US" altLang="ko-KR" sz="1000" b="1" dirty="0" smtClean="0"/>
          </a:p>
          <a:p>
            <a:r>
              <a:rPr lang="en-US" altLang="ko-KR" sz="1000" dirty="0" smtClean="0"/>
              <a:t> START </a:t>
            </a:r>
            <a:r>
              <a:rPr lang="en-US" altLang="ko-KR" sz="1000" b="1" dirty="0" smtClean="0"/>
              <a:t>WITH     1</a:t>
            </a:r>
          </a:p>
          <a:p>
            <a:r>
              <a:rPr lang="en-US" altLang="ko-KR" sz="1000" dirty="0" smtClean="0"/>
              <a:t> INCREMENT </a:t>
            </a:r>
            <a:r>
              <a:rPr lang="en-US" altLang="ko-KR" sz="1000" b="1" dirty="0" smtClean="0"/>
              <a:t>BY   1</a:t>
            </a:r>
          </a:p>
          <a:p>
            <a:r>
              <a:rPr lang="en-US" altLang="ko-KR" sz="1000" dirty="0" smtClean="0"/>
              <a:t> MAXVALUE       99999999</a:t>
            </a:r>
          </a:p>
          <a:p>
            <a:r>
              <a:rPr lang="en-US" altLang="ko-KR" sz="1000" dirty="0" smtClean="0"/>
              <a:t> NOCACHE</a:t>
            </a:r>
          </a:p>
          <a:p>
            <a:r>
              <a:rPr lang="en-US" altLang="ko-KR" sz="1000" dirty="0" smtClean="0"/>
              <a:t> NOCYCLE;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1626160"/>
            <a:ext cx="218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Class_Subject</a:t>
            </a:r>
            <a:r>
              <a:rPr lang="en-US" altLang="ko-KR" dirty="0" smtClean="0"/>
              <a:t> Table</a:t>
            </a:r>
            <a:endParaRPr lang="ko-KR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932040" y="1988838"/>
            <a:ext cx="3096344" cy="209288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b="1" dirty="0" smtClean="0"/>
              <a:t>CREATE table "CLASS_TEACHER" (</a:t>
            </a:r>
          </a:p>
          <a:p>
            <a:r>
              <a:rPr lang="en-US" altLang="ko-KR" sz="1000" dirty="0" smtClean="0"/>
              <a:t>    "NO"         NUMBER(8,0),</a:t>
            </a:r>
          </a:p>
          <a:p>
            <a:r>
              <a:rPr lang="en-US" altLang="ko-KR" sz="1000" dirty="0" smtClean="0"/>
              <a:t>    "NAME"       VARCHAR2(100),</a:t>
            </a:r>
          </a:p>
          <a:p>
            <a:r>
              <a:rPr lang="en-US" altLang="ko-KR" sz="1000" dirty="0" smtClean="0"/>
              <a:t>    "COUNT"      NUMBER(8,0),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b="1" dirty="0" smtClean="0"/>
              <a:t>constraint  "CLASS_TEACHER_PK" primary key ("NO")</a:t>
            </a:r>
          </a:p>
          <a:p>
            <a:r>
              <a:rPr lang="en-US" altLang="ko-KR" sz="1000" dirty="0" smtClean="0"/>
              <a:t>);</a:t>
            </a:r>
          </a:p>
          <a:p>
            <a:r>
              <a:rPr lang="en-US" altLang="ko-KR" sz="1000" b="1" dirty="0" smtClean="0"/>
              <a:t>CREATE SEQUENCE </a:t>
            </a:r>
            <a:r>
              <a:rPr lang="en-US" altLang="ko-KR" sz="1000" b="1" dirty="0" err="1" smtClean="0"/>
              <a:t>class_teacher_no_seq</a:t>
            </a:r>
            <a:endParaRPr lang="en-US" altLang="ko-KR" sz="1000" b="1" dirty="0" smtClean="0"/>
          </a:p>
          <a:p>
            <a:r>
              <a:rPr lang="en-US" altLang="ko-KR" sz="1000" dirty="0" smtClean="0"/>
              <a:t> START </a:t>
            </a:r>
            <a:r>
              <a:rPr lang="en-US" altLang="ko-KR" sz="1000" b="1" dirty="0" smtClean="0"/>
              <a:t>WITH     1</a:t>
            </a:r>
          </a:p>
          <a:p>
            <a:r>
              <a:rPr lang="en-US" altLang="ko-KR" sz="1000" dirty="0" smtClean="0"/>
              <a:t> INCREMENT </a:t>
            </a:r>
            <a:r>
              <a:rPr lang="en-US" altLang="ko-KR" sz="1000" b="1" dirty="0" smtClean="0"/>
              <a:t>BY   1</a:t>
            </a:r>
          </a:p>
          <a:p>
            <a:r>
              <a:rPr lang="en-US" altLang="ko-KR" sz="1000" dirty="0" smtClean="0"/>
              <a:t> MAXVALUE       99999999</a:t>
            </a:r>
          </a:p>
          <a:p>
            <a:r>
              <a:rPr lang="en-US" altLang="ko-KR" sz="1000" dirty="0" smtClean="0"/>
              <a:t> NOCACHE</a:t>
            </a:r>
          </a:p>
          <a:p>
            <a:r>
              <a:rPr lang="en-US" altLang="ko-KR" sz="1000" dirty="0" smtClean="0"/>
              <a:t> NOCYCLE;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60032" y="1626160"/>
            <a:ext cx="220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Class_Teacher</a:t>
            </a:r>
            <a:r>
              <a:rPr lang="en-US" altLang="ko-KR" dirty="0" smtClean="0"/>
              <a:t> Table</a:t>
            </a:r>
            <a:endParaRPr lang="ko-KR" alt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115616" y="4571795"/>
            <a:ext cx="3096344" cy="209288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b="1" dirty="0" smtClean="0"/>
              <a:t>CREATE table "CLASS_PLACE" (</a:t>
            </a:r>
          </a:p>
          <a:p>
            <a:r>
              <a:rPr lang="en-US" altLang="ko-KR" sz="1000" dirty="0" smtClean="0"/>
              <a:t>    "NO"         NUMBER(8,0),</a:t>
            </a:r>
          </a:p>
          <a:p>
            <a:r>
              <a:rPr lang="en-US" altLang="ko-KR" sz="1000" dirty="0" smtClean="0"/>
              <a:t>    "NAME"       VARCHAR2(100),</a:t>
            </a:r>
          </a:p>
          <a:p>
            <a:r>
              <a:rPr lang="en-US" altLang="ko-KR" sz="1000" dirty="0" smtClean="0"/>
              <a:t>    "COUNT"      NUMBER(8,0),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b="1" dirty="0" smtClean="0"/>
              <a:t>constraint  "CLASS_PLACE_PK" primary key ("NO")</a:t>
            </a:r>
          </a:p>
          <a:p>
            <a:r>
              <a:rPr lang="en-US" altLang="ko-KR" sz="1000" dirty="0" smtClean="0"/>
              <a:t>);</a:t>
            </a:r>
          </a:p>
          <a:p>
            <a:r>
              <a:rPr lang="en-US" altLang="ko-KR" sz="1000" b="1" dirty="0" smtClean="0"/>
              <a:t>CREATE SEQUENCE </a:t>
            </a:r>
            <a:r>
              <a:rPr lang="en-US" altLang="ko-KR" sz="1000" b="1" dirty="0" err="1" smtClean="0"/>
              <a:t>class_place_no_seq</a:t>
            </a:r>
            <a:endParaRPr lang="en-US" altLang="ko-KR" sz="1000" b="1" dirty="0" smtClean="0"/>
          </a:p>
          <a:p>
            <a:r>
              <a:rPr lang="en-US" altLang="ko-KR" sz="1000" dirty="0" smtClean="0"/>
              <a:t> START </a:t>
            </a:r>
            <a:r>
              <a:rPr lang="en-US" altLang="ko-KR" sz="1000" b="1" dirty="0" smtClean="0"/>
              <a:t>WITH     1</a:t>
            </a:r>
          </a:p>
          <a:p>
            <a:r>
              <a:rPr lang="en-US" altLang="ko-KR" sz="1000" dirty="0" smtClean="0"/>
              <a:t> INCREMENT </a:t>
            </a:r>
            <a:r>
              <a:rPr lang="en-US" altLang="ko-KR" sz="1000" b="1" dirty="0" smtClean="0"/>
              <a:t>BY   1</a:t>
            </a:r>
          </a:p>
          <a:p>
            <a:r>
              <a:rPr lang="en-US" altLang="ko-KR" sz="1000" dirty="0" smtClean="0"/>
              <a:t> MAXVALUE       99999999</a:t>
            </a:r>
          </a:p>
          <a:p>
            <a:r>
              <a:rPr lang="en-US" altLang="ko-KR" sz="1000" dirty="0" smtClean="0"/>
              <a:t> NOCACHE</a:t>
            </a:r>
          </a:p>
          <a:p>
            <a:r>
              <a:rPr lang="en-US" altLang="ko-KR" sz="1000" dirty="0" smtClean="0"/>
              <a:t> NOCYCLE;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3608" y="4183764"/>
            <a:ext cx="1960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Class_Place</a:t>
            </a:r>
            <a:r>
              <a:rPr lang="en-US" altLang="ko-KR" dirty="0" smtClean="0"/>
              <a:t> Table</a:t>
            </a:r>
            <a:endParaRPr lang="ko-KR" altLang="en-US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932040" y="4571795"/>
            <a:ext cx="3096344" cy="209288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b="1" dirty="0" smtClean="0"/>
              <a:t>CREATE table "CLASS_NAME" (</a:t>
            </a:r>
          </a:p>
          <a:p>
            <a:r>
              <a:rPr lang="en-US" altLang="ko-KR" sz="1000" dirty="0" smtClean="0"/>
              <a:t>    "NO"         NUMBER(8,0),</a:t>
            </a:r>
          </a:p>
          <a:p>
            <a:r>
              <a:rPr lang="en-US" altLang="ko-KR" sz="1000" dirty="0" smtClean="0"/>
              <a:t>    "NAME"       VARCHAR2(100),</a:t>
            </a:r>
          </a:p>
          <a:p>
            <a:r>
              <a:rPr lang="en-US" altLang="ko-KR" sz="1000" dirty="0" smtClean="0"/>
              <a:t>    "COUNT"      NUMBER(8,0),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b="1" dirty="0" smtClean="0"/>
              <a:t>constraint  "CLASS_NAME_PK" primary key ("NO")</a:t>
            </a:r>
          </a:p>
          <a:p>
            <a:r>
              <a:rPr lang="en-US" altLang="ko-KR" sz="1000" dirty="0" smtClean="0"/>
              <a:t>);</a:t>
            </a:r>
          </a:p>
          <a:p>
            <a:r>
              <a:rPr lang="en-US" altLang="ko-KR" sz="1000" b="1" dirty="0" smtClean="0"/>
              <a:t>CREATE SEQUENCE </a:t>
            </a:r>
            <a:r>
              <a:rPr lang="en-US" altLang="ko-KR" sz="1000" b="1" dirty="0" err="1" smtClean="0"/>
              <a:t>class_name_no_seq</a:t>
            </a:r>
            <a:endParaRPr lang="en-US" altLang="ko-KR" sz="1000" b="1" dirty="0" smtClean="0"/>
          </a:p>
          <a:p>
            <a:r>
              <a:rPr lang="en-US" altLang="ko-KR" sz="1000" dirty="0" smtClean="0"/>
              <a:t> START </a:t>
            </a:r>
            <a:r>
              <a:rPr lang="en-US" altLang="ko-KR" sz="1000" b="1" dirty="0" smtClean="0"/>
              <a:t>WITH     1</a:t>
            </a:r>
          </a:p>
          <a:p>
            <a:r>
              <a:rPr lang="en-US" altLang="ko-KR" sz="1000" dirty="0" smtClean="0"/>
              <a:t> INCREMENT </a:t>
            </a:r>
            <a:r>
              <a:rPr lang="en-US" altLang="ko-KR" sz="1000" b="1" dirty="0" smtClean="0"/>
              <a:t>BY   1</a:t>
            </a:r>
          </a:p>
          <a:p>
            <a:r>
              <a:rPr lang="en-US" altLang="ko-KR" sz="1000" dirty="0" smtClean="0"/>
              <a:t> MAXVALUE       99999999</a:t>
            </a:r>
          </a:p>
          <a:p>
            <a:r>
              <a:rPr lang="en-US" altLang="ko-KR" sz="1000" dirty="0" smtClean="0"/>
              <a:t> NOCACHE</a:t>
            </a:r>
          </a:p>
          <a:p>
            <a:r>
              <a:rPr lang="en-US" altLang="ko-KR" sz="1000" dirty="0" smtClean="0"/>
              <a:t> NOCYCLE;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60032" y="4183764"/>
            <a:ext cx="20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Class_Name</a:t>
            </a:r>
            <a:r>
              <a:rPr lang="en-US" altLang="ko-KR" dirty="0" smtClean="0"/>
              <a:t> Table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1118</Words>
  <Application>Microsoft Office PowerPoint</Application>
  <PresentationFormat>화면 슬라이드 쇼(4:3)</PresentationFormat>
  <Paragraphs>312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student</dc:creator>
  <cp:lastModifiedBy>student</cp:lastModifiedBy>
  <cp:revision>74</cp:revision>
  <dcterms:created xsi:type="dcterms:W3CDTF">2015-05-21T07:14:17Z</dcterms:created>
  <dcterms:modified xsi:type="dcterms:W3CDTF">2015-05-28T05:36:25Z</dcterms:modified>
</cp:coreProperties>
</file>