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63" r:id="rId8"/>
    <p:sldId id="267" r:id="rId9"/>
    <p:sldId id="264" r:id="rId10"/>
    <p:sldId id="27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9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29912" y="2600968"/>
            <a:ext cx="2484176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12000" y="3501008"/>
            <a:ext cx="252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정진원    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|    </a:t>
            </a:r>
            <a:r>
              <a:rPr lang="ko-KR" altLang="en-US" sz="20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박슬아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클래스 다이어그램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9752" y="1628800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499992" y="1628800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660232" y="1628800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55776" y="2132856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IndexController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1760" y="3140968"/>
            <a:ext cx="1944216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MemberController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5776" y="4149080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BoardController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5157192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ClassController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60031" y="3140968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MemberService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60031" y="4149080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BoardService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0031" y="5157192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ClassService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6256" y="3140968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MemberDao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76256" y="4149080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BoardDao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76256" y="5157192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ClassDao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5146" y="1628800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76056" y="1628800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20272" y="1628800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Repository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0" idx="3"/>
            <a:endCxn id="14" idx="1"/>
          </p:cNvCxnSpPr>
          <p:nvPr/>
        </p:nvCxnSpPr>
        <p:spPr>
          <a:xfrm>
            <a:off x="4355976" y="3392996"/>
            <a:ext cx="4040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  <a:endCxn id="15" idx="1"/>
          </p:cNvCxnSpPr>
          <p:nvPr/>
        </p:nvCxnSpPr>
        <p:spPr>
          <a:xfrm>
            <a:off x="4211960" y="4401108"/>
            <a:ext cx="5480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3"/>
            <a:endCxn id="16" idx="1"/>
          </p:cNvCxnSpPr>
          <p:nvPr/>
        </p:nvCxnSpPr>
        <p:spPr>
          <a:xfrm>
            <a:off x="4211960" y="5409220"/>
            <a:ext cx="5480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3"/>
            <a:endCxn id="18" idx="1"/>
          </p:cNvCxnSpPr>
          <p:nvPr/>
        </p:nvCxnSpPr>
        <p:spPr>
          <a:xfrm>
            <a:off x="6416215" y="3392996"/>
            <a:ext cx="46004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3"/>
            <a:endCxn id="19" idx="1"/>
          </p:cNvCxnSpPr>
          <p:nvPr/>
        </p:nvCxnSpPr>
        <p:spPr>
          <a:xfrm>
            <a:off x="6416215" y="4401108"/>
            <a:ext cx="46004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5" idx="3"/>
            <a:endCxn id="20" idx="1"/>
          </p:cNvCxnSpPr>
          <p:nvPr/>
        </p:nvCxnSpPr>
        <p:spPr>
          <a:xfrm>
            <a:off x="6416215" y="4401108"/>
            <a:ext cx="460041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3"/>
            <a:endCxn id="20" idx="1"/>
          </p:cNvCxnSpPr>
          <p:nvPr/>
        </p:nvCxnSpPr>
        <p:spPr>
          <a:xfrm>
            <a:off x="6416215" y="5409220"/>
            <a:ext cx="46004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39552" y="2238772"/>
            <a:ext cx="1224136" cy="2880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index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9552" y="3068960"/>
            <a:ext cx="1224136" cy="2880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signInForm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7544" y="3429000"/>
            <a:ext cx="1440160" cy="2880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signUpForm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9512" y="4149080"/>
            <a:ext cx="864096" cy="2880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59632" y="4581128"/>
            <a:ext cx="792088" cy="2880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write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9512" y="4581128"/>
            <a:ext cx="1008112" cy="2880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update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15616" y="4149080"/>
            <a:ext cx="936104" cy="2880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detail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1" idx="3"/>
            <a:endCxn id="9" idx="1"/>
          </p:cNvCxnSpPr>
          <p:nvPr/>
        </p:nvCxnSpPr>
        <p:spPr>
          <a:xfrm>
            <a:off x="1763688" y="2382788"/>
            <a:ext cx="792088" cy="20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3"/>
            <a:endCxn id="10" idx="1"/>
          </p:cNvCxnSpPr>
          <p:nvPr/>
        </p:nvCxnSpPr>
        <p:spPr>
          <a:xfrm>
            <a:off x="1763688" y="3212976"/>
            <a:ext cx="648072" cy="1800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3"/>
            <a:endCxn id="10" idx="1"/>
          </p:cNvCxnSpPr>
          <p:nvPr/>
        </p:nvCxnSpPr>
        <p:spPr>
          <a:xfrm flipV="1">
            <a:off x="1907704" y="3392996"/>
            <a:ext cx="504056" cy="1800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0" idx="3"/>
            <a:endCxn id="11" idx="1"/>
          </p:cNvCxnSpPr>
          <p:nvPr/>
        </p:nvCxnSpPr>
        <p:spPr>
          <a:xfrm flipV="1">
            <a:off x="2195736" y="4401108"/>
            <a:ext cx="360040" cy="1080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07504" y="4005064"/>
            <a:ext cx="2088232" cy="10081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27584" y="1628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분업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1772816"/>
            <a:ext cx="3528392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박슬아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글 쓰기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파일 업로드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업데이트 기능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카테고리 입력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016" y="1772816"/>
            <a:ext cx="3528392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정진원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DB </a:t>
            </a:r>
            <a:r>
              <a:rPr lang="ko-KR" altLang="en-US" dirty="0" smtClean="0">
                <a:solidFill>
                  <a:schemeClr val="tx1"/>
                </a:solidFill>
              </a:rPr>
              <a:t>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화면설계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카테고리 검색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검색 시 자동완성 기능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편집자와 편집부분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보여주기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사용기술 정리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72684" y="1700808"/>
            <a:ext cx="2111284" cy="244682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Project </a:t>
            </a:r>
            <a:r>
              <a:rPr lang="ko-KR" altLang="en-US" dirty="0" smtClean="0"/>
              <a:t>특이사항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Bootstrap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적용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jQuery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라이브러리 적용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jQuery</a:t>
            </a:r>
            <a:r>
              <a:rPr lang="en-US" altLang="ko-KR" sz="1400" dirty="0" smtClean="0"/>
              <a:t> UI </a:t>
            </a:r>
            <a:r>
              <a:rPr lang="ko-KR" altLang="en-US" sz="1400" dirty="0" smtClean="0"/>
              <a:t>적용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Bootstrap UI </a:t>
            </a:r>
            <a:r>
              <a:rPr lang="ko-KR" altLang="en-US" sz="1400" dirty="0" smtClean="0"/>
              <a:t>적용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ajax</a:t>
            </a:r>
            <a:r>
              <a:rPr lang="en-US" altLang="ko-KR" sz="1400" dirty="0" smtClean="0"/>
              <a:t> / </a:t>
            </a:r>
            <a:r>
              <a:rPr lang="en-US" altLang="ko-KR" sz="1400" dirty="0" err="1" smtClean="0"/>
              <a:t>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적용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99108" y="1700808"/>
            <a:ext cx="1935786" cy="470898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Project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jdk</a:t>
            </a:r>
            <a:r>
              <a:rPr lang="en-US" altLang="ko-KR" sz="1400" dirty="0" smtClean="0"/>
              <a:t> 1.7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Eclipse J2EE(Luna)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Oracle 10g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Eclipse Plug-in (Toad)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Library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ojdb14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jstl</a:t>
            </a:r>
            <a:r>
              <a:rPr lang="en-US" altLang="ko-KR" sz="1400" dirty="0" smtClean="0"/>
              <a:t> 1.2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iBatis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spring framework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slf4j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commons-</a:t>
            </a:r>
            <a:r>
              <a:rPr lang="en-US" altLang="ko-KR" sz="1400" dirty="0" err="1" smtClean="0"/>
              <a:t>fileupload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commons-</a:t>
            </a:r>
            <a:r>
              <a:rPr lang="en-US" altLang="ko-KR" sz="1400" dirty="0" err="1" smtClean="0"/>
              <a:t>io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835696" y="908720"/>
            <a:ext cx="547260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참고 라이브러리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테크니컬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팁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300041"/>
            <a:ext cx="1800200" cy="61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6428" y="4481859"/>
            <a:ext cx="4227939" cy="197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6615" y="2260591"/>
            <a:ext cx="3913737" cy="146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5278" y="4548562"/>
            <a:ext cx="829186" cy="75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667907" y="3923764"/>
            <a:ext cx="180818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Boostrap</a:t>
            </a:r>
            <a:r>
              <a:rPr lang="en-US" altLang="ko-KR" dirty="0" smtClean="0"/>
              <a:t> Editor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02202" y="1700808"/>
            <a:ext cx="27395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UI </a:t>
            </a:r>
            <a:r>
              <a:rPr lang="en-US" altLang="ko-KR" dirty="0" err="1" smtClean="0"/>
              <a:t>Autocomplete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회고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1700808"/>
            <a:ext cx="7941598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미완료 기능</a:t>
            </a:r>
            <a:endParaRPr lang="en-US" altLang="ko-KR" dirty="0" smtClean="0"/>
          </a:p>
          <a:p>
            <a:r>
              <a:rPr lang="en-US" altLang="ko-KR" dirty="0" smtClean="0"/>
              <a:t>	1. </a:t>
            </a:r>
            <a:r>
              <a:rPr lang="ko-KR" altLang="en-US" dirty="0" smtClean="0"/>
              <a:t>작성시 키워드를 추출하여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검색하여 결과를 보여주는 기능</a:t>
            </a:r>
            <a:endParaRPr lang="en-US" altLang="ko-KR" dirty="0" smtClean="0"/>
          </a:p>
          <a:p>
            <a:r>
              <a:rPr lang="en-US" altLang="ko-KR" dirty="0" smtClean="0"/>
              <a:t>	2. </a:t>
            </a:r>
            <a:r>
              <a:rPr lang="ko-KR" altLang="en-US" dirty="0" smtClean="0"/>
              <a:t>개인 강의노트 게시판</a:t>
            </a:r>
            <a:endParaRPr lang="en-US" altLang="ko-KR" dirty="0" smtClean="0"/>
          </a:p>
          <a:p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/>
              <a:t>향후 업데이트 기능 계획</a:t>
            </a:r>
            <a:endParaRPr lang="en-US" altLang="ko-KR" dirty="0" smtClean="0"/>
          </a:p>
          <a:p>
            <a:r>
              <a:rPr lang="en-US" altLang="ko-KR" dirty="0" smtClean="0"/>
              <a:t>	1. </a:t>
            </a:r>
            <a:r>
              <a:rPr lang="ko-KR" altLang="en-US" dirty="0" smtClean="0"/>
              <a:t>미완료 기능에 대한 보완 필요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느낀 점 및 프로젝트를 통해 알게 된 점</a:t>
            </a:r>
            <a:endParaRPr lang="en-US" altLang="ko-KR" dirty="0" smtClean="0"/>
          </a:p>
          <a:p>
            <a:r>
              <a:rPr lang="en-US" altLang="ko-KR" dirty="0" smtClean="0"/>
              <a:t>	1. </a:t>
            </a:r>
            <a:r>
              <a:rPr lang="ko-KR" altLang="en-US" dirty="0" smtClean="0"/>
              <a:t>화면설계에 상당한 시간이 소요됨</a:t>
            </a:r>
            <a:endParaRPr lang="en-US" altLang="ko-KR" dirty="0" smtClean="0"/>
          </a:p>
          <a:p>
            <a:r>
              <a:rPr lang="en-US" altLang="ko-KR" dirty="0" smtClean="0"/>
              <a:t>	2. </a:t>
            </a:r>
            <a:r>
              <a:rPr lang="ko-KR" altLang="en-US" dirty="0" smtClean="0"/>
              <a:t>테이블을 잘못 설계할 경우 기능 구현이 복잡해 짐</a:t>
            </a:r>
            <a:endParaRPr lang="en-US" altLang="ko-KR" dirty="0" smtClean="0"/>
          </a:p>
          <a:p>
            <a:r>
              <a:rPr lang="en-US" altLang="ko-KR" dirty="0" smtClean="0"/>
              <a:t>	3. </a:t>
            </a:r>
            <a:r>
              <a:rPr lang="ko-KR" altLang="en-US" dirty="0" smtClean="0"/>
              <a:t>프로젝트 관리 툴에 대한 숙지가 필요함</a:t>
            </a:r>
            <a:endParaRPr lang="en-US" altLang="ko-KR" dirty="0" smtClean="0"/>
          </a:p>
          <a:p>
            <a:r>
              <a:rPr lang="en-US" altLang="ko-KR" dirty="0" smtClean="0"/>
              <a:t>	4. </a:t>
            </a:r>
            <a:r>
              <a:rPr lang="ko-KR" altLang="en-US" dirty="0" smtClean="0"/>
              <a:t>프로젝트 스케줄링이 필요함</a:t>
            </a:r>
            <a:endParaRPr lang="en-US" altLang="ko-KR" dirty="0" smtClean="0"/>
          </a:p>
          <a:p>
            <a:r>
              <a:rPr lang="en-US" altLang="ko-KR" dirty="0" smtClean="0"/>
              <a:t>	5. </a:t>
            </a:r>
            <a:r>
              <a:rPr lang="ko-KR" altLang="en-US" dirty="0" smtClean="0"/>
              <a:t>팀원간 회의 시간을 별도로 마련할 필요가 있음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 </a:t>
            </a:r>
          </a:p>
          <a:p>
            <a:r>
              <a:rPr lang="en-US" altLang="ko-KR" dirty="0" smtClean="0"/>
              <a:t>	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76900"/>
            <a:ext cx="8391515" cy="61811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18148" y="184448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0487"/>
            <a:ext cx="8418158" cy="60975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98464" y="25135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공유 강의노트 게시판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69" y="836713"/>
            <a:ext cx="8248967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779912" y="2606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07529"/>
            <a:ext cx="8442613" cy="615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779912" y="2606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98464" y="25135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강의노트 작성 화면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302" y="789062"/>
            <a:ext cx="8253490" cy="60689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개요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402000" y="429309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강의 노트 작성을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아웃소싱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96176" y="4689240"/>
            <a:ext cx="306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공동으로 편집 가능한 게시판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 노트 작성에 필요한 에디터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저장 기능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" name="그림 6" descr="icon3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492000" y="1844824"/>
            <a:ext cx="2160000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주요 기능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83568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02000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0432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</a:t>
            </a:r>
            <a:r>
              <a:rPr lang="ko-KR" altLang="en-US" sz="1400" b="1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</a:t>
            </a:r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5596" y="2276912"/>
            <a:ext cx="1728192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탈퇴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로그인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정보 수정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12000" y="2276872"/>
            <a:ext cx="2700160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카테고리 설정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작성된 </a:t>
            </a: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편집내용 및 편집자 조회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작성시 키워드에 따라 관련 자료 검색 및 제시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작성자 및 편집자 모두 동의할 경우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500" y="2276872"/>
            <a:ext cx="1583896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저장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수정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공유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Use Case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91780" y="1556792"/>
            <a:ext cx="2268252" cy="52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가입을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정보 수정을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17.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탈퇴를 한다</a:t>
            </a:r>
            <a:endParaRPr lang="ko-KR" altLang="en-US" sz="105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31840" y="2564904"/>
            <a:ext cx="4320480" cy="208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카테고리로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검색한다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원하는 게시물이 없는 경우 직접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작성시 키워드를 추출하여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구글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검색하여 결과를 보여준다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7.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작성된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8.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다른 회원이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9.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모든 회원 및 비회원은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조회할 수 있다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 사람과 편집한 내용을 조회할 수 있다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11.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작성자 및 편집자가 모두 동의하면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ko-KR" altLang="en-US" sz="105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87924" y="4797152"/>
            <a:ext cx="3276364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개인 강의노트 관리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12.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게시판의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저장한다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13.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14.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수정한다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15.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마이페이지의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공유 게시판에 저장한다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Use Case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27584" y="2204864"/>
            <a:ext cx="1728192" cy="11079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member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email String unique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password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photo String</a:t>
            </a:r>
            <a:endParaRPr lang="ko-KR" altLang="en-US" sz="1100" dirty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9655" y="2204864"/>
            <a:ext cx="2060537" cy="19543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share_board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class_subject_no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class_teacher_no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class_place_no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class_name_no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title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content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file_url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good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2211829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class_subject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800" y="3114834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class_teacher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71800" y="4005064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class_place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1800" y="4902259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class_name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9655" y="4261445"/>
            <a:ext cx="2060537" cy="161582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edit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share_board_no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start_index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end_index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before_content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bad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member_name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6216" y="2204864"/>
            <a:ext cx="1861130" cy="12772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my_board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class_info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title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content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file_url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83568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02000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20432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</a:t>
            </a:r>
            <a:r>
              <a:rPr lang="ko-KR" altLang="en-US" sz="1400" b="1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</a:t>
            </a:r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755576" y="2197167"/>
            <a:ext cx="3096344" cy="24006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"MEMBER"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"EMAIL"      VARCHAR2(80),</a:t>
            </a:r>
          </a:p>
          <a:p>
            <a:r>
              <a:rPr lang="en-US" altLang="ko-KR" sz="1000" dirty="0" smtClean="0"/>
              <a:t>    "PASSWORD"   VARCHAR2(50),</a:t>
            </a:r>
          </a:p>
          <a:p>
            <a:r>
              <a:rPr lang="en-US" altLang="ko-KR" sz="1000" dirty="0" smtClean="0"/>
              <a:t>    "NAME"       VARCHAR2(50),</a:t>
            </a:r>
          </a:p>
          <a:p>
            <a:r>
              <a:rPr lang="en-US" altLang="ko-KR" sz="1000" dirty="0" smtClean="0"/>
              <a:t>    "PHOTO"      VARCHAR2(80),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"MEMBER_PK"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member_no_seq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00808"/>
            <a:ext cx="16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Member Table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1700808"/>
            <a:ext cx="11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Edit Table</a:t>
            </a:r>
            <a:endParaRPr lang="ko-KR" alt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932040" y="2193245"/>
            <a:ext cx="3312368" cy="33239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"EDIT" (</a:t>
            </a:r>
          </a:p>
          <a:p>
            <a:r>
              <a:rPr lang="en-US" altLang="ko-KR" sz="1000" dirty="0" smtClean="0"/>
              <a:t>    "NO"             NUMBER(8,0),</a:t>
            </a:r>
          </a:p>
          <a:p>
            <a:r>
              <a:rPr lang="en-US" altLang="ko-KR" sz="1000" dirty="0" smtClean="0"/>
              <a:t>    "SHARE_BOARD_NO" NUMBER(8,0),</a:t>
            </a:r>
          </a:p>
          <a:p>
            <a:r>
              <a:rPr lang="en-US" altLang="ko-KR" sz="1000" dirty="0" smtClean="0"/>
              <a:t>    "START_INDEX"    NUMBER(8,0),</a:t>
            </a:r>
          </a:p>
          <a:p>
            <a:r>
              <a:rPr lang="en-US" altLang="ko-KR" sz="1000" dirty="0" smtClean="0"/>
              <a:t>    "END_INDEX"      NUMBER(8,0),</a:t>
            </a:r>
          </a:p>
          <a:p>
            <a:r>
              <a:rPr lang="en-US" altLang="ko-KR" sz="1000" dirty="0" smtClean="0"/>
              <a:t>    "BEFORE_CONTENT" VARCHAR2(2000),</a:t>
            </a:r>
          </a:p>
          <a:p>
            <a:r>
              <a:rPr lang="en-US" altLang="ko-KR" sz="1000" dirty="0" smtClean="0"/>
              <a:t>    "BAD"            NUMBER(8,0),</a:t>
            </a:r>
          </a:p>
          <a:p>
            <a:r>
              <a:rPr lang="en-US" altLang="ko-KR" sz="1000" dirty="0" smtClean="0"/>
              <a:t>    "MEMBER_NAME"    VARCHAR2(50),</a:t>
            </a:r>
          </a:p>
          <a:p>
            <a:r>
              <a:rPr lang="en-US" altLang="ko-KR" sz="1000" dirty="0" smtClean="0"/>
              <a:t>    "REG_DATE"       </a:t>
            </a:r>
            <a:r>
              <a:rPr lang="en-US" altLang="ko-KR" sz="1000" b="1" dirty="0" smtClean="0"/>
              <a:t>DATE,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"EDIT_PK"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ALTER TABLE "EDIT" ADD CONSTRAINT "EDIT_FK" </a:t>
            </a:r>
          </a:p>
          <a:p>
            <a:r>
              <a:rPr lang="en-US" altLang="ko-KR" sz="1000" b="1" dirty="0" smtClean="0"/>
              <a:t>FOREIGN KEY ("SHARE_BOARD_NO")</a:t>
            </a:r>
          </a:p>
          <a:p>
            <a:r>
              <a:rPr lang="en-US" altLang="ko-KR" sz="1000" b="1" dirty="0" smtClean="0"/>
              <a:t>REFERENCES "SHARE_BOARD" ("NO");</a:t>
            </a:r>
          </a:p>
          <a:p>
            <a:endParaRPr lang="ko-KR" altLang="en-US" sz="1000" dirty="0" smtClean="0"/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edit_no_seq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1600" y="2204864"/>
            <a:ext cx="3096344" cy="33239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"SHARE_BOARD" (</a:t>
            </a:r>
          </a:p>
          <a:p>
            <a:r>
              <a:rPr lang="en-US" altLang="ko-KR" sz="1000" dirty="0" smtClean="0"/>
              <a:t>    "NO"               NUMBER(8,0),</a:t>
            </a:r>
          </a:p>
          <a:p>
            <a:r>
              <a:rPr lang="en-US" altLang="ko-KR" sz="1000" dirty="0" smtClean="0"/>
              <a:t>    "CLASS_SUBJECT_NO" NUMBER(8,0),</a:t>
            </a:r>
          </a:p>
          <a:p>
            <a:r>
              <a:rPr lang="en-US" altLang="ko-KR" sz="1000" dirty="0" smtClean="0"/>
              <a:t>    "CLASS_TEACHER_NO" NUMBER(8,0),</a:t>
            </a:r>
          </a:p>
          <a:p>
            <a:r>
              <a:rPr lang="en-US" altLang="ko-KR" sz="1000" dirty="0" smtClean="0"/>
              <a:t>    "CLASS_PLACE_NO"   NUMBER(8,0),</a:t>
            </a:r>
          </a:p>
          <a:p>
            <a:r>
              <a:rPr lang="en-US" altLang="ko-KR" sz="1000" dirty="0" smtClean="0"/>
              <a:t>    "CLASS_NAME_NO"    NUMBER(8,0),</a:t>
            </a:r>
          </a:p>
          <a:p>
            <a:r>
              <a:rPr lang="en-US" altLang="ko-KR" sz="1000" dirty="0" smtClean="0"/>
              <a:t>    "TITLE"            VARCHAR2(100),</a:t>
            </a:r>
          </a:p>
          <a:p>
            <a:r>
              <a:rPr lang="en-US" altLang="ko-KR" sz="1000" dirty="0" smtClean="0"/>
              <a:t>    "CONTENT"          VARCHAR2(2000),</a:t>
            </a:r>
          </a:p>
          <a:p>
            <a:r>
              <a:rPr lang="en-US" altLang="ko-KR" sz="1000" dirty="0" smtClean="0"/>
              <a:t>    "FILE_URL"         VARCHAR2(80),</a:t>
            </a:r>
          </a:p>
          <a:p>
            <a:r>
              <a:rPr lang="en-US" altLang="ko-KR" sz="1000" dirty="0" smtClean="0"/>
              <a:t>    "GOOD"             NUMBER(8,0),</a:t>
            </a:r>
          </a:p>
          <a:p>
            <a:r>
              <a:rPr lang="en-US" altLang="ko-KR" sz="1000" dirty="0" smtClean="0"/>
              <a:t>    "REG_DATE"         </a:t>
            </a:r>
            <a:r>
              <a:rPr lang="en-US" altLang="ko-KR" sz="1000" b="1" dirty="0" smtClean="0"/>
              <a:t>DATE,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"SHARE_BOARD_PK"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endParaRPr lang="ko-KR" altLang="en-US" sz="1000" dirty="0" smtClean="0"/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share_board_no_seq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44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Share_board</a:t>
            </a:r>
            <a:r>
              <a:rPr lang="en-US" altLang="ko-KR" dirty="0" smtClean="0"/>
              <a:t> Table(</a:t>
            </a:r>
            <a:r>
              <a:rPr lang="ko-KR" altLang="en-US" dirty="0" smtClean="0"/>
              <a:t>공유 강의노트 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860032" y="2223526"/>
            <a:ext cx="3312368" cy="30162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smtClean="0"/>
              <a:t>ALTER TABLE "SHARE_BOARD" ADD CONSTRAINT "SHARE_BOARD_SUBJECT_FK" </a:t>
            </a:r>
          </a:p>
          <a:p>
            <a:r>
              <a:rPr lang="en-US" altLang="ko-KR" sz="1000" dirty="0" smtClean="0"/>
              <a:t>FOREIGN KEY ("CLASS_SUBJECT_NO")</a:t>
            </a:r>
          </a:p>
          <a:p>
            <a:r>
              <a:rPr lang="en-US" altLang="ko-KR" sz="1000" dirty="0" smtClean="0"/>
              <a:t>REFERENCES "CLASS_SUBJECT" ("NO");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ALTER TABLE "SHARE_BOARD" ADD CONSTRAINT "SHARE_BOARD_TEACHER_FK" </a:t>
            </a:r>
          </a:p>
          <a:p>
            <a:r>
              <a:rPr lang="en-US" altLang="ko-KR" sz="1000" dirty="0" smtClean="0"/>
              <a:t>FOREIGN KEY ("CLASS_TEACHER_NO")</a:t>
            </a:r>
          </a:p>
          <a:p>
            <a:r>
              <a:rPr lang="en-US" altLang="ko-KR" sz="1000" dirty="0" smtClean="0"/>
              <a:t>REFERENCES "CLASS_TEACHER" ("NO");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ALTER TABLE "SHARE_BOARD" ADD CONSTRAINT "SHARE_BOARD_PLACE_FK" </a:t>
            </a:r>
          </a:p>
          <a:p>
            <a:r>
              <a:rPr lang="en-US" altLang="ko-KR" sz="1000" dirty="0" smtClean="0"/>
              <a:t>FOREIGN KEY ("CLASS_PLACE_NO")</a:t>
            </a:r>
          </a:p>
          <a:p>
            <a:r>
              <a:rPr lang="en-US" altLang="ko-KR" sz="1000" dirty="0" smtClean="0"/>
              <a:t>REFERENCES "CLASS_PLACE" ("NO");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ALTER TABLE "SHARE_BOARD" ADD CONSTRAINT "SHARE_BOARD_NAME_FK" </a:t>
            </a:r>
          </a:p>
          <a:p>
            <a:r>
              <a:rPr lang="en-US" altLang="ko-KR" sz="1000" dirty="0" smtClean="0"/>
              <a:t>FOREIGN KEY ("CLASS_NAME_NO")</a:t>
            </a:r>
          </a:p>
          <a:p>
            <a:r>
              <a:rPr lang="en-US" altLang="ko-KR" sz="1000" dirty="0" smtClean="0"/>
              <a:t>REFERENCES "CLASS_NAME" ("NO");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616" y="2348880"/>
            <a:ext cx="3096344" cy="27084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"MY_BOARD"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"CLASS_INFO" VARCHAR2(100),</a:t>
            </a:r>
          </a:p>
          <a:p>
            <a:r>
              <a:rPr lang="en-US" altLang="ko-KR" sz="1000" dirty="0" smtClean="0"/>
              <a:t>    "TITLE"      VARCHAR2(100),</a:t>
            </a:r>
          </a:p>
          <a:p>
            <a:r>
              <a:rPr lang="en-US" altLang="ko-KR" sz="1000" dirty="0" smtClean="0"/>
              <a:t>    "CONTENT"    VARCHAR2(2000),</a:t>
            </a:r>
          </a:p>
          <a:p>
            <a:r>
              <a:rPr lang="en-US" altLang="ko-KR" sz="1000" dirty="0" smtClean="0"/>
              <a:t>    "FILE_URL"   VARCHAR2(80),</a:t>
            </a:r>
          </a:p>
          <a:p>
            <a:r>
              <a:rPr lang="en-US" altLang="ko-KR" sz="1000" dirty="0" smtClean="0"/>
              <a:t>    "REG_DATE"   </a:t>
            </a:r>
            <a:r>
              <a:rPr lang="en-US" altLang="ko-KR" sz="1000" b="1" dirty="0" smtClean="0"/>
              <a:t>DATE,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"MY_BOARD_PK"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endParaRPr lang="ko-KR" altLang="en-US" sz="1000" dirty="0" smtClean="0"/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my_board_no_seq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700808"/>
            <a:ext cx="4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My_board</a:t>
            </a:r>
            <a:r>
              <a:rPr lang="en-US" altLang="ko-KR" dirty="0" smtClean="0"/>
              <a:t> Table(</a:t>
            </a:r>
            <a:r>
              <a:rPr lang="ko-KR" altLang="en-US" dirty="0" smtClean="0"/>
              <a:t>개인 강의노트 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en-US" altLang="ko-KR" sz="20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(Class Information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관련 테이블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5616" y="1988840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"CLASS_SUBJECT"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"CLASS_SUBJECT_PK"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class_subject_no_seq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1626160"/>
            <a:ext cx="21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Class_Subject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32040" y="1988838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"CLASS_TEACHER"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"CLASS_TEACHER_PK"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class_teacher_no_seq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1626160"/>
            <a:ext cx="22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Class_Teacher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15616" y="4571795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"CLASS_PLACE"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"CLASS_PLACE_PK"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class_place_no_seq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4183764"/>
            <a:ext cx="196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Class_Place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932040" y="4571795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"CLASS_NAME"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"CLASS_NAME_PK"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class_name_no_seq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0032" y="4183764"/>
            <a:ext cx="20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Class_Name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1180</Words>
  <Application>Microsoft Office PowerPoint</Application>
  <PresentationFormat>화면 슬라이드 쇼(4:3)</PresentationFormat>
  <Paragraphs>347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85</cp:revision>
  <dcterms:created xsi:type="dcterms:W3CDTF">2015-05-21T07:14:17Z</dcterms:created>
  <dcterms:modified xsi:type="dcterms:W3CDTF">2015-05-28T07:45:41Z</dcterms:modified>
</cp:coreProperties>
</file>