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70" r:id="rId3"/>
    <p:sldId id="272" r:id="rId4"/>
    <p:sldId id="262" r:id="rId5"/>
    <p:sldId id="271" r:id="rId6"/>
    <p:sldId id="259" r:id="rId7"/>
    <p:sldId id="258" r:id="rId8"/>
    <p:sldId id="261" r:id="rId9"/>
    <p:sldId id="273" r:id="rId10"/>
    <p:sldId id="263" r:id="rId11"/>
    <p:sldId id="264" r:id="rId12"/>
    <p:sldId id="266" r:id="rId13"/>
    <p:sldId id="265" r:id="rId14"/>
    <p:sldId id="274" r:id="rId15"/>
    <p:sldId id="275" r:id="rId16"/>
    <p:sldId id="276" r:id="rId17"/>
    <p:sldId id="277" r:id="rId18"/>
    <p:sldId id="260" r:id="rId19"/>
    <p:sldId id="25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769" autoAdjust="0"/>
  </p:normalViewPr>
  <p:slideViewPr>
    <p:cSldViewPr snapToGrid="0">
      <p:cViewPr varScale="1">
        <p:scale>
          <a:sx n="105" d="100"/>
          <a:sy n="105" d="100"/>
        </p:scale>
        <p:origin x="786" y="78"/>
      </p:cViewPr>
      <p:guideLst/>
    </p:cSldViewPr>
  </p:slideViewPr>
  <p:outlineViewPr>
    <p:cViewPr>
      <p:scale>
        <a:sx n="33" d="100"/>
        <a:sy n="33" d="100"/>
      </p:scale>
      <p:origin x="0" y="-13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179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CCC7A-6D67-45E8-97BA-E168A5DC5238}" type="doc">
      <dgm:prSet loTypeId="urn:microsoft.com/office/officeart/2005/8/layout/lProcess2" loCatId="relationship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BA6DD42-C577-4FA2-B745-CBC55F43B96D}">
      <dgm:prSet phldrT="[Text]"/>
      <dgm:spPr/>
      <dgm:t>
        <a:bodyPr/>
        <a:lstStyle/>
        <a:p>
          <a:r>
            <a:rPr lang="en-US" dirty="0"/>
            <a:t>EF6</a:t>
          </a:r>
        </a:p>
      </dgm:t>
    </dgm:pt>
    <dgm:pt modelId="{55BA2E2F-B004-4CB1-B957-4DBA4C354B8E}" type="parTrans" cxnId="{EE20B506-A196-4106-B86A-578E8F975663}">
      <dgm:prSet/>
      <dgm:spPr/>
      <dgm:t>
        <a:bodyPr/>
        <a:lstStyle/>
        <a:p>
          <a:endParaRPr lang="en-US"/>
        </a:p>
      </dgm:t>
    </dgm:pt>
    <dgm:pt modelId="{823800E8-7113-48C9-A37D-AC86AD32BB8D}" type="sibTrans" cxnId="{EE20B506-A196-4106-B86A-578E8F975663}">
      <dgm:prSet/>
      <dgm:spPr/>
      <dgm:t>
        <a:bodyPr/>
        <a:lstStyle/>
        <a:p>
          <a:endParaRPr lang="en-US"/>
        </a:p>
      </dgm:t>
    </dgm:pt>
    <dgm:pt modelId="{5993BDE7-0125-4E15-93F4-BB63E1ADBC8E}">
      <dgm:prSet phldrT="[Text]"/>
      <dgm:spPr/>
      <dgm:t>
        <a:bodyPr/>
        <a:lstStyle/>
        <a:p>
          <a:r>
            <a:rPr lang="en-US" dirty="0"/>
            <a:t>EDMX</a:t>
          </a:r>
        </a:p>
      </dgm:t>
    </dgm:pt>
    <dgm:pt modelId="{3F49B832-7DC9-4686-874F-5024F7913C35}" type="parTrans" cxnId="{7DCAB4A5-302A-4E48-90B2-02759C32BAD8}">
      <dgm:prSet/>
      <dgm:spPr/>
      <dgm:t>
        <a:bodyPr/>
        <a:lstStyle/>
        <a:p>
          <a:endParaRPr lang="en-US"/>
        </a:p>
      </dgm:t>
    </dgm:pt>
    <dgm:pt modelId="{5EB2ACE5-0BEC-4D1C-A0AB-78D532A40282}" type="sibTrans" cxnId="{7DCAB4A5-302A-4E48-90B2-02759C32BAD8}">
      <dgm:prSet/>
      <dgm:spPr/>
      <dgm:t>
        <a:bodyPr/>
        <a:lstStyle/>
        <a:p>
          <a:endParaRPr lang="en-US"/>
        </a:p>
      </dgm:t>
    </dgm:pt>
    <dgm:pt modelId="{83C96FBA-92E1-4246-B826-9E86FFE4948A}">
      <dgm:prSet phldrT="[Text]"/>
      <dgm:spPr/>
      <dgm:t>
        <a:bodyPr/>
        <a:lstStyle/>
        <a:p>
          <a:r>
            <a:rPr lang="en-US" dirty="0"/>
            <a:t>Lazy Loading</a:t>
          </a:r>
        </a:p>
      </dgm:t>
    </dgm:pt>
    <dgm:pt modelId="{07C8C97B-2434-478E-A219-1FE2346548C2}" type="parTrans" cxnId="{2D659658-A296-4816-A364-0235BE1C77C3}">
      <dgm:prSet/>
      <dgm:spPr/>
      <dgm:t>
        <a:bodyPr/>
        <a:lstStyle/>
        <a:p>
          <a:endParaRPr lang="en-US"/>
        </a:p>
      </dgm:t>
    </dgm:pt>
    <dgm:pt modelId="{94867BFF-0AC7-40D7-8F6A-C1A3F121C0EB}" type="sibTrans" cxnId="{2D659658-A296-4816-A364-0235BE1C77C3}">
      <dgm:prSet/>
      <dgm:spPr/>
      <dgm:t>
        <a:bodyPr/>
        <a:lstStyle/>
        <a:p>
          <a:endParaRPr lang="en-US"/>
        </a:p>
      </dgm:t>
    </dgm:pt>
    <dgm:pt modelId="{68D1C401-DF17-42EB-8F32-CB92EDBA7007}">
      <dgm:prSet phldrT="[Text]"/>
      <dgm:spPr/>
      <dgm:t>
        <a:bodyPr/>
        <a:lstStyle/>
        <a:p>
          <a:r>
            <a:rPr lang="en-US" dirty="0"/>
            <a:t>EF Core</a:t>
          </a:r>
        </a:p>
      </dgm:t>
    </dgm:pt>
    <dgm:pt modelId="{67472EB7-5D87-48A4-B528-D52855A02ECE}" type="parTrans" cxnId="{41580E85-9358-446F-BE3E-8B33BDC62E72}">
      <dgm:prSet/>
      <dgm:spPr/>
      <dgm:t>
        <a:bodyPr/>
        <a:lstStyle/>
        <a:p>
          <a:endParaRPr lang="en-US"/>
        </a:p>
      </dgm:t>
    </dgm:pt>
    <dgm:pt modelId="{72F38E88-99CE-4B8B-A92C-11E5769595C0}" type="sibTrans" cxnId="{41580E85-9358-446F-BE3E-8B33BDC62E72}">
      <dgm:prSet/>
      <dgm:spPr/>
      <dgm:t>
        <a:bodyPr/>
        <a:lstStyle/>
        <a:p>
          <a:endParaRPr lang="en-US"/>
        </a:p>
      </dgm:t>
    </dgm:pt>
    <dgm:pt modelId="{5A812A78-3E5F-4B61-BCEF-2C4345424D82}">
      <dgm:prSet phldrT="[Text]"/>
      <dgm:spPr/>
      <dgm:t>
        <a:bodyPr/>
        <a:lstStyle/>
        <a:p>
          <a:r>
            <a:rPr lang="en-US" dirty="0"/>
            <a:t>Scaffolding</a:t>
          </a:r>
        </a:p>
      </dgm:t>
    </dgm:pt>
    <dgm:pt modelId="{00575E82-767A-4E34-AF13-4A6C499BB5EF}" type="parTrans" cxnId="{C38D4348-32F1-4B0A-8A73-A03CD40BFD91}">
      <dgm:prSet/>
      <dgm:spPr/>
      <dgm:t>
        <a:bodyPr/>
        <a:lstStyle/>
        <a:p>
          <a:endParaRPr lang="en-US"/>
        </a:p>
      </dgm:t>
    </dgm:pt>
    <dgm:pt modelId="{351D49FB-F048-4693-A7DC-EDA4A8DCE645}" type="sibTrans" cxnId="{C38D4348-32F1-4B0A-8A73-A03CD40BFD91}">
      <dgm:prSet/>
      <dgm:spPr/>
      <dgm:t>
        <a:bodyPr/>
        <a:lstStyle/>
        <a:p>
          <a:endParaRPr lang="en-US"/>
        </a:p>
      </dgm:t>
    </dgm:pt>
    <dgm:pt modelId="{1C18845B-1818-48E7-AA15-9C8B2DE71E2D}">
      <dgm:prSet phldrT="[Text]"/>
      <dgm:spPr/>
      <dgm:t>
        <a:bodyPr/>
        <a:lstStyle/>
        <a:p>
          <a:r>
            <a:rPr lang="en-US" dirty="0"/>
            <a:t>Migrations</a:t>
          </a:r>
        </a:p>
      </dgm:t>
    </dgm:pt>
    <dgm:pt modelId="{E70FD9AA-60B9-4CBB-8C64-1535C86DE64B}" type="parTrans" cxnId="{C3748189-A0E9-4536-85F9-C3BE4AFF46E4}">
      <dgm:prSet/>
      <dgm:spPr/>
      <dgm:t>
        <a:bodyPr/>
        <a:lstStyle/>
        <a:p>
          <a:endParaRPr lang="en-US"/>
        </a:p>
      </dgm:t>
    </dgm:pt>
    <dgm:pt modelId="{9EC2A1B9-06E9-4249-8BF1-E332A320C0E3}" type="sibTrans" cxnId="{C3748189-A0E9-4536-85F9-C3BE4AFF46E4}">
      <dgm:prSet/>
      <dgm:spPr/>
      <dgm:t>
        <a:bodyPr/>
        <a:lstStyle/>
        <a:p>
          <a:endParaRPr lang="en-US"/>
        </a:p>
      </dgm:t>
    </dgm:pt>
    <dgm:pt modelId="{88954C57-7964-4873-AEE8-254ED595E1BD}">
      <dgm:prSet phldrT="[Text]"/>
      <dgm:spPr/>
      <dgm:t>
        <a:bodyPr/>
        <a:lstStyle/>
        <a:p>
          <a:r>
            <a:rPr lang="en-US" dirty="0"/>
            <a:t>TPT/TPC</a:t>
          </a:r>
        </a:p>
      </dgm:t>
    </dgm:pt>
    <dgm:pt modelId="{41559888-242B-43C4-AEFC-DF3658DDCC76}" type="parTrans" cxnId="{0C8FA974-CC88-47FB-9B03-4CD29689C584}">
      <dgm:prSet/>
      <dgm:spPr/>
      <dgm:t>
        <a:bodyPr/>
        <a:lstStyle/>
        <a:p>
          <a:endParaRPr lang="en-US"/>
        </a:p>
      </dgm:t>
    </dgm:pt>
    <dgm:pt modelId="{6267CEB5-6500-41D8-9A12-28F77B382F5F}" type="sibTrans" cxnId="{0C8FA974-CC88-47FB-9B03-4CD29689C584}">
      <dgm:prSet/>
      <dgm:spPr/>
      <dgm:t>
        <a:bodyPr/>
        <a:lstStyle/>
        <a:p>
          <a:endParaRPr lang="en-US"/>
        </a:p>
      </dgm:t>
    </dgm:pt>
    <dgm:pt modelId="{23B27124-AE21-4706-BDC3-355EB6D197D9}">
      <dgm:prSet phldrT="[Text]"/>
      <dgm:spPr/>
      <dgm:t>
        <a:bodyPr/>
        <a:lstStyle/>
        <a:p>
          <a:r>
            <a:rPr lang="en-US" dirty="0"/>
            <a:t>Complex/Value types</a:t>
          </a:r>
        </a:p>
      </dgm:t>
    </dgm:pt>
    <dgm:pt modelId="{0A1F2E86-3DD4-4025-B573-A45AB065335F}" type="parTrans" cxnId="{3238C9CD-BD73-46E7-9790-65A772F67C14}">
      <dgm:prSet/>
      <dgm:spPr/>
      <dgm:t>
        <a:bodyPr/>
        <a:lstStyle/>
        <a:p>
          <a:endParaRPr lang="en-US"/>
        </a:p>
      </dgm:t>
    </dgm:pt>
    <dgm:pt modelId="{15DD51C1-3AAF-410F-8AAD-E7E97A1DB0C5}" type="sibTrans" cxnId="{3238C9CD-BD73-46E7-9790-65A772F67C14}">
      <dgm:prSet/>
      <dgm:spPr/>
      <dgm:t>
        <a:bodyPr/>
        <a:lstStyle/>
        <a:p>
          <a:endParaRPr lang="en-US"/>
        </a:p>
      </dgm:t>
    </dgm:pt>
    <dgm:pt modelId="{D7E2D7AD-A600-4FAC-9339-7A197658B6A0}">
      <dgm:prSet phldrT="[Text]"/>
      <dgm:spPr/>
      <dgm:t>
        <a:bodyPr/>
        <a:lstStyle/>
        <a:p>
          <a:r>
            <a:rPr lang="en-US"/>
            <a:t>Many-many</a:t>
          </a:r>
          <a:endParaRPr lang="en-US" dirty="0"/>
        </a:p>
      </dgm:t>
    </dgm:pt>
    <dgm:pt modelId="{A858901B-AC29-474A-9B0D-7393BCEE8FC2}" type="parTrans" cxnId="{1092CBF6-4133-4E39-966E-3D863DD9A81C}">
      <dgm:prSet/>
      <dgm:spPr/>
      <dgm:t>
        <a:bodyPr/>
        <a:lstStyle/>
        <a:p>
          <a:endParaRPr lang="en-US"/>
        </a:p>
      </dgm:t>
    </dgm:pt>
    <dgm:pt modelId="{B19596B0-BA2F-49CB-A422-3463874FAABB}" type="sibTrans" cxnId="{1092CBF6-4133-4E39-966E-3D863DD9A81C}">
      <dgm:prSet/>
      <dgm:spPr/>
      <dgm:t>
        <a:bodyPr/>
        <a:lstStyle/>
        <a:p>
          <a:endParaRPr lang="en-US"/>
        </a:p>
      </dgm:t>
    </dgm:pt>
    <dgm:pt modelId="{3F14B24A-D8DC-46A9-8F24-5BEB8A497FD6}">
      <dgm:prSet phldrT="[Text]"/>
      <dgm:spPr/>
      <dgm:t>
        <a:bodyPr/>
        <a:lstStyle/>
        <a:p>
          <a:r>
            <a:rPr lang="en-US" dirty="0"/>
            <a:t>Batch updates</a:t>
          </a:r>
        </a:p>
      </dgm:t>
    </dgm:pt>
    <dgm:pt modelId="{0446357D-E736-48A4-B94F-E279DD99A662}" type="parTrans" cxnId="{00A7081B-4655-456C-93B1-23E822BE7C6B}">
      <dgm:prSet/>
      <dgm:spPr/>
      <dgm:t>
        <a:bodyPr/>
        <a:lstStyle/>
        <a:p>
          <a:endParaRPr lang="en-US"/>
        </a:p>
      </dgm:t>
    </dgm:pt>
    <dgm:pt modelId="{0D701149-00F9-49B6-B733-C831D47164A9}" type="sibTrans" cxnId="{00A7081B-4655-456C-93B1-23E822BE7C6B}">
      <dgm:prSet/>
      <dgm:spPr/>
      <dgm:t>
        <a:bodyPr/>
        <a:lstStyle/>
        <a:p>
          <a:endParaRPr lang="en-US"/>
        </a:p>
      </dgm:t>
    </dgm:pt>
    <dgm:pt modelId="{F224977F-6710-45DA-89AC-31C3CE72504F}">
      <dgm:prSet phldrT="[Text]"/>
      <dgm:spPr/>
      <dgm:t>
        <a:bodyPr/>
        <a:lstStyle/>
        <a:p>
          <a:r>
            <a:rPr lang="en-US" dirty="0"/>
            <a:t>Providers</a:t>
          </a:r>
        </a:p>
      </dgm:t>
    </dgm:pt>
    <dgm:pt modelId="{8919E4F3-C656-46AF-95EF-41E23694E263}" type="parTrans" cxnId="{8F7A583C-80BC-4B8B-A0D3-570B114B8688}">
      <dgm:prSet/>
      <dgm:spPr/>
      <dgm:t>
        <a:bodyPr/>
        <a:lstStyle/>
        <a:p>
          <a:endParaRPr lang="en-US"/>
        </a:p>
      </dgm:t>
    </dgm:pt>
    <dgm:pt modelId="{65753CC0-7A6B-449C-A5C0-437C57A38FD2}" type="sibTrans" cxnId="{8F7A583C-80BC-4B8B-A0D3-570B114B8688}">
      <dgm:prSet/>
      <dgm:spPr/>
      <dgm:t>
        <a:bodyPr/>
        <a:lstStyle/>
        <a:p>
          <a:endParaRPr lang="en-US"/>
        </a:p>
      </dgm:t>
    </dgm:pt>
    <dgm:pt modelId="{9C5C9927-BE4F-44C1-ABA7-3D7F1AFDA444}">
      <dgm:prSet phldrT="[Text]"/>
      <dgm:spPr/>
      <dgm:t>
        <a:bodyPr/>
        <a:lstStyle/>
        <a:p>
          <a:r>
            <a:rPr lang="en-US" dirty="0"/>
            <a:t>Spatial</a:t>
          </a:r>
        </a:p>
      </dgm:t>
    </dgm:pt>
    <dgm:pt modelId="{13886C42-0632-4418-84CE-A9C054A0A6FA}" type="parTrans" cxnId="{F52D7C1A-AED1-4FB6-B412-61F06BF93755}">
      <dgm:prSet/>
      <dgm:spPr/>
      <dgm:t>
        <a:bodyPr/>
        <a:lstStyle/>
        <a:p>
          <a:endParaRPr lang="en-US"/>
        </a:p>
      </dgm:t>
    </dgm:pt>
    <dgm:pt modelId="{643FE931-58E2-453A-9C75-33F81FB935EC}" type="sibTrans" cxnId="{F52D7C1A-AED1-4FB6-B412-61F06BF93755}">
      <dgm:prSet/>
      <dgm:spPr/>
      <dgm:t>
        <a:bodyPr/>
        <a:lstStyle/>
        <a:p>
          <a:endParaRPr lang="en-US"/>
        </a:p>
      </dgm:t>
    </dgm:pt>
    <dgm:pt modelId="{AF18FC50-02CA-4C7F-AAB4-B98DAC64CC0B}">
      <dgm:prSet phldrT="[Text]"/>
      <dgm:spPr/>
      <dgm:t>
        <a:bodyPr/>
        <a:lstStyle/>
        <a:p>
          <a:r>
            <a:rPr lang="en-US" dirty="0"/>
            <a:t>Complex LINQ</a:t>
          </a:r>
        </a:p>
      </dgm:t>
    </dgm:pt>
    <dgm:pt modelId="{A1C22923-03FE-4B5E-94E8-3069F0528888}" type="parTrans" cxnId="{06349C2F-24E9-4ED7-8237-9B2BCFD3D3E0}">
      <dgm:prSet/>
      <dgm:spPr/>
      <dgm:t>
        <a:bodyPr/>
        <a:lstStyle/>
        <a:p>
          <a:endParaRPr lang="en-US"/>
        </a:p>
      </dgm:t>
    </dgm:pt>
    <dgm:pt modelId="{4DB1D1BA-F42D-4626-BC9E-C2AB683B627B}" type="sibTrans" cxnId="{06349C2F-24E9-4ED7-8237-9B2BCFD3D3E0}">
      <dgm:prSet/>
      <dgm:spPr/>
      <dgm:t>
        <a:bodyPr/>
        <a:lstStyle/>
        <a:p>
          <a:endParaRPr lang="en-US"/>
        </a:p>
      </dgm:t>
    </dgm:pt>
    <dgm:pt modelId="{54EC5FBF-A282-49F8-BFCE-277840949B5D}">
      <dgm:prSet phldrT="[Text]"/>
      <dgm:spPr/>
      <dgm:t>
        <a:bodyPr/>
        <a:lstStyle/>
        <a:p>
          <a:r>
            <a:rPr lang="en-US" dirty="0"/>
            <a:t>Stored procs</a:t>
          </a:r>
        </a:p>
      </dgm:t>
    </dgm:pt>
    <dgm:pt modelId="{17C0ADD8-0E7E-4428-8D32-46CF16B0A13D}" type="parTrans" cxnId="{9CF1A2E1-56BB-4E7E-8D6D-270E4A28458F}">
      <dgm:prSet/>
      <dgm:spPr/>
      <dgm:t>
        <a:bodyPr/>
        <a:lstStyle/>
        <a:p>
          <a:endParaRPr lang="en-US"/>
        </a:p>
      </dgm:t>
    </dgm:pt>
    <dgm:pt modelId="{90CCABB7-376E-448E-A2C9-703E23624595}" type="sibTrans" cxnId="{9CF1A2E1-56BB-4E7E-8D6D-270E4A28458F}">
      <dgm:prSet/>
      <dgm:spPr/>
      <dgm:t>
        <a:bodyPr/>
        <a:lstStyle/>
        <a:p>
          <a:endParaRPr lang="en-US"/>
        </a:p>
      </dgm:t>
    </dgm:pt>
    <dgm:pt modelId="{57063063-74BB-4FC1-AB0A-3BA36D445589}">
      <dgm:prSet phldrT="[Text]"/>
      <dgm:spPr/>
      <dgm:t>
        <a:bodyPr/>
        <a:lstStyle/>
        <a:p>
          <a:r>
            <a:rPr lang="en-US" strike="noStrike" baseline="0" dirty="0" err="1"/>
            <a:t>GroupBy</a:t>
          </a:r>
          <a:endParaRPr lang="en-US" strike="noStrike" baseline="0" dirty="0"/>
        </a:p>
      </dgm:t>
    </dgm:pt>
    <dgm:pt modelId="{5B8C4CBF-C737-49F0-A550-50171F091F3A}" type="parTrans" cxnId="{272E125B-2D22-480A-8993-573E487CEFC7}">
      <dgm:prSet/>
      <dgm:spPr/>
      <dgm:t>
        <a:bodyPr/>
        <a:lstStyle/>
        <a:p>
          <a:endParaRPr lang="en-US"/>
        </a:p>
      </dgm:t>
    </dgm:pt>
    <dgm:pt modelId="{D13F274E-8EB8-412A-994F-0D97862A4E6E}" type="sibTrans" cxnId="{272E125B-2D22-480A-8993-573E487CEFC7}">
      <dgm:prSet/>
      <dgm:spPr/>
      <dgm:t>
        <a:bodyPr/>
        <a:lstStyle/>
        <a:p>
          <a:endParaRPr lang="en-US"/>
        </a:p>
      </dgm:t>
    </dgm:pt>
    <dgm:pt modelId="{BA9BA3B3-A41C-414D-B1C8-39EC76FA8BFC}">
      <dgm:prSet phldrT="[Text]"/>
      <dgm:spPr/>
      <dgm:t>
        <a:bodyPr/>
        <a:lstStyle/>
        <a:p>
          <a:r>
            <a:rPr lang="en-US" dirty="0"/>
            <a:t>Dotnet Core/UWP</a:t>
          </a:r>
        </a:p>
      </dgm:t>
    </dgm:pt>
    <dgm:pt modelId="{894D8655-76F9-4790-A5D2-A283AE215535}" type="parTrans" cxnId="{512B8CEE-3CF9-4941-903D-2D2F74CCFDD6}">
      <dgm:prSet/>
      <dgm:spPr/>
      <dgm:t>
        <a:bodyPr/>
        <a:lstStyle/>
        <a:p>
          <a:endParaRPr lang="en-US"/>
        </a:p>
      </dgm:t>
    </dgm:pt>
    <dgm:pt modelId="{D3039D9D-8264-4426-BDC8-3772FB3FF10E}" type="sibTrans" cxnId="{512B8CEE-3CF9-4941-903D-2D2F74CCFDD6}">
      <dgm:prSet/>
      <dgm:spPr/>
      <dgm:t>
        <a:bodyPr/>
        <a:lstStyle/>
        <a:p>
          <a:endParaRPr lang="en-US"/>
        </a:p>
      </dgm:t>
    </dgm:pt>
    <dgm:pt modelId="{C252FC51-5E1F-40A7-BC68-395DAB3BC9F4}">
      <dgm:prSet phldrT="[Text]"/>
      <dgm:spPr/>
      <dgm:t>
        <a:bodyPr/>
        <a:lstStyle/>
        <a:p>
          <a:r>
            <a:rPr lang="en-US" dirty="0"/>
            <a:t>Shadow Properties</a:t>
          </a:r>
        </a:p>
      </dgm:t>
    </dgm:pt>
    <dgm:pt modelId="{D3A5571D-A07A-42EC-AAD8-DE0D53B804C5}" type="parTrans" cxnId="{764B61C7-7C06-4DAD-82AC-1E39D8D1963A}">
      <dgm:prSet/>
      <dgm:spPr/>
      <dgm:t>
        <a:bodyPr/>
        <a:lstStyle/>
        <a:p>
          <a:endParaRPr lang="en-US"/>
        </a:p>
      </dgm:t>
    </dgm:pt>
    <dgm:pt modelId="{4C42CCE2-B10A-487A-A31F-21A86EA4C25A}" type="sibTrans" cxnId="{764B61C7-7C06-4DAD-82AC-1E39D8D1963A}">
      <dgm:prSet/>
      <dgm:spPr/>
      <dgm:t>
        <a:bodyPr/>
        <a:lstStyle/>
        <a:p>
          <a:endParaRPr lang="en-US"/>
        </a:p>
      </dgm:t>
    </dgm:pt>
    <dgm:pt modelId="{83C8A754-B822-4C27-9268-26FE57AF5D97}">
      <dgm:prSet phldrT="[Text]"/>
      <dgm:spPr/>
      <dgm:t>
        <a:bodyPr/>
        <a:lstStyle/>
        <a:p>
          <a:r>
            <a:rPr lang="en-US" dirty="0"/>
            <a:t>Performance Optimizations</a:t>
          </a:r>
        </a:p>
      </dgm:t>
    </dgm:pt>
    <dgm:pt modelId="{A280CD56-18C5-465C-AD04-7575F280AC93}" type="parTrans" cxnId="{2773F7BE-438D-44C6-99F1-65D3180A5062}">
      <dgm:prSet/>
      <dgm:spPr/>
      <dgm:t>
        <a:bodyPr/>
        <a:lstStyle/>
        <a:p>
          <a:endParaRPr lang="en-US"/>
        </a:p>
      </dgm:t>
    </dgm:pt>
    <dgm:pt modelId="{155D2122-BF99-4AD8-8BDB-9DCD9CB6927D}" type="sibTrans" cxnId="{2773F7BE-438D-44C6-99F1-65D3180A5062}">
      <dgm:prSet/>
      <dgm:spPr/>
      <dgm:t>
        <a:bodyPr/>
        <a:lstStyle/>
        <a:p>
          <a:endParaRPr lang="en-US"/>
        </a:p>
      </dgm:t>
    </dgm:pt>
    <dgm:pt modelId="{A91E1B38-47E8-4617-83FA-B809FE15EC4B}">
      <dgm:prSet phldrT="[Text]"/>
      <dgm:spPr/>
      <dgm:t>
        <a:bodyPr/>
        <a:lstStyle/>
        <a:p>
          <a:r>
            <a:rPr lang="en-US" dirty="0"/>
            <a:t>Field mapping</a:t>
          </a:r>
        </a:p>
      </dgm:t>
    </dgm:pt>
    <dgm:pt modelId="{E9296D2E-67C5-4A5F-991E-87DEEF1135B2}" type="parTrans" cxnId="{3DE05BDD-7EB3-4A34-B18E-51C9756F63B5}">
      <dgm:prSet/>
      <dgm:spPr/>
      <dgm:t>
        <a:bodyPr/>
        <a:lstStyle/>
        <a:p>
          <a:endParaRPr lang="en-US"/>
        </a:p>
      </dgm:t>
    </dgm:pt>
    <dgm:pt modelId="{B9CC2752-2DF6-4320-AE39-E3C9DD7C2FB2}" type="sibTrans" cxnId="{3DE05BDD-7EB3-4A34-B18E-51C9756F63B5}">
      <dgm:prSet/>
      <dgm:spPr/>
      <dgm:t>
        <a:bodyPr/>
        <a:lstStyle/>
        <a:p>
          <a:endParaRPr lang="en-US"/>
        </a:p>
      </dgm:t>
    </dgm:pt>
    <dgm:pt modelId="{CC2002BB-8352-45E8-9F4A-8A79CDBBEDE1}" type="pres">
      <dgm:prSet presAssocID="{415CCC7A-6D67-45E8-97BA-E168A5DC5238}" presName="theList" presStyleCnt="0">
        <dgm:presLayoutVars>
          <dgm:dir/>
          <dgm:animLvl val="lvl"/>
          <dgm:resizeHandles val="exact"/>
        </dgm:presLayoutVars>
      </dgm:prSet>
      <dgm:spPr/>
    </dgm:pt>
    <dgm:pt modelId="{A8FE2263-3F38-4137-AAFB-EFA1BB667F70}" type="pres">
      <dgm:prSet presAssocID="{ABA6DD42-C577-4FA2-B745-CBC55F43B96D}" presName="compNode" presStyleCnt="0"/>
      <dgm:spPr/>
    </dgm:pt>
    <dgm:pt modelId="{B3E9D60F-A935-4764-B156-C77CA025C0C7}" type="pres">
      <dgm:prSet presAssocID="{ABA6DD42-C577-4FA2-B745-CBC55F43B96D}" presName="aNode" presStyleLbl="bgShp" presStyleIdx="0" presStyleCnt="2" custLinFactNeighborX="3949"/>
      <dgm:spPr/>
    </dgm:pt>
    <dgm:pt modelId="{A87CD1EF-3738-4FDC-A4C5-A253578E43C6}" type="pres">
      <dgm:prSet presAssocID="{ABA6DD42-C577-4FA2-B745-CBC55F43B96D}" presName="textNode" presStyleLbl="bgShp" presStyleIdx="0" presStyleCnt="2"/>
      <dgm:spPr/>
    </dgm:pt>
    <dgm:pt modelId="{A6734CAC-84DA-4264-B889-59E2CCB6805A}" type="pres">
      <dgm:prSet presAssocID="{ABA6DD42-C577-4FA2-B745-CBC55F43B96D}" presName="compChildNode" presStyleCnt="0"/>
      <dgm:spPr/>
    </dgm:pt>
    <dgm:pt modelId="{878FE50E-7E0E-4D47-8C9B-726F1CC1F5AB}" type="pres">
      <dgm:prSet presAssocID="{ABA6DD42-C577-4FA2-B745-CBC55F43B96D}" presName="theInnerList" presStyleCnt="0"/>
      <dgm:spPr/>
    </dgm:pt>
    <dgm:pt modelId="{9FBED04B-8AF0-48C2-A2E6-B2EF50C7C707}" type="pres">
      <dgm:prSet presAssocID="{5993BDE7-0125-4E15-93F4-BB63E1ADBC8E}" presName="childNode" presStyleLbl="node1" presStyleIdx="0" presStyleCnt="17">
        <dgm:presLayoutVars>
          <dgm:bulletEnabled val="1"/>
        </dgm:presLayoutVars>
      </dgm:prSet>
      <dgm:spPr/>
    </dgm:pt>
    <dgm:pt modelId="{33F10E99-28A7-4A19-8F08-CF1A51D76519}" type="pres">
      <dgm:prSet presAssocID="{5993BDE7-0125-4E15-93F4-BB63E1ADBC8E}" presName="aSpace2" presStyleCnt="0"/>
      <dgm:spPr/>
    </dgm:pt>
    <dgm:pt modelId="{F65791AC-9888-46A1-BDE6-E3E59533413E}" type="pres">
      <dgm:prSet presAssocID="{D7E2D7AD-A600-4FAC-9339-7A197658B6A0}" presName="childNode" presStyleLbl="node1" presStyleIdx="1" presStyleCnt="17">
        <dgm:presLayoutVars>
          <dgm:bulletEnabled val="1"/>
        </dgm:presLayoutVars>
      </dgm:prSet>
      <dgm:spPr/>
    </dgm:pt>
    <dgm:pt modelId="{E350E1DD-DA67-4720-92E8-792C65CA46BE}" type="pres">
      <dgm:prSet presAssocID="{D7E2D7AD-A600-4FAC-9339-7A197658B6A0}" presName="aSpace2" presStyleCnt="0"/>
      <dgm:spPr/>
    </dgm:pt>
    <dgm:pt modelId="{26E34D72-05A0-4580-A849-AF44DCA3A345}" type="pres">
      <dgm:prSet presAssocID="{83C96FBA-92E1-4246-B826-9E86FFE4948A}" presName="childNode" presStyleLbl="node1" presStyleIdx="2" presStyleCnt="17">
        <dgm:presLayoutVars>
          <dgm:bulletEnabled val="1"/>
        </dgm:presLayoutVars>
      </dgm:prSet>
      <dgm:spPr/>
    </dgm:pt>
    <dgm:pt modelId="{656CD96A-F91A-41AF-8967-21C65E26FDA2}" type="pres">
      <dgm:prSet presAssocID="{83C96FBA-92E1-4246-B826-9E86FFE4948A}" presName="aSpace2" presStyleCnt="0"/>
      <dgm:spPr/>
    </dgm:pt>
    <dgm:pt modelId="{8EE137D0-1B3C-4EA8-95B8-960EC8855A43}" type="pres">
      <dgm:prSet presAssocID="{88954C57-7964-4873-AEE8-254ED595E1BD}" presName="childNode" presStyleLbl="node1" presStyleIdx="3" presStyleCnt="17">
        <dgm:presLayoutVars>
          <dgm:bulletEnabled val="1"/>
        </dgm:presLayoutVars>
      </dgm:prSet>
      <dgm:spPr/>
    </dgm:pt>
    <dgm:pt modelId="{DD46DCCF-735C-4DC9-AD33-4AAA340C667A}" type="pres">
      <dgm:prSet presAssocID="{88954C57-7964-4873-AEE8-254ED595E1BD}" presName="aSpace2" presStyleCnt="0"/>
      <dgm:spPr/>
    </dgm:pt>
    <dgm:pt modelId="{DA621340-0DE1-4443-80DF-0C35FBE78B18}" type="pres">
      <dgm:prSet presAssocID="{23B27124-AE21-4706-BDC3-355EB6D197D9}" presName="childNode" presStyleLbl="node1" presStyleIdx="4" presStyleCnt="17">
        <dgm:presLayoutVars>
          <dgm:bulletEnabled val="1"/>
        </dgm:presLayoutVars>
      </dgm:prSet>
      <dgm:spPr/>
    </dgm:pt>
    <dgm:pt modelId="{A083D3B7-8E9F-41D0-84A9-8948440DC88E}" type="pres">
      <dgm:prSet presAssocID="{23B27124-AE21-4706-BDC3-355EB6D197D9}" presName="aSpace2" presStyleCnt="0"/>
      <dgm:spPr/>
    </dgm:pt>
    <dgm:pt modelId="{023E5D56-4211-494A-B8F4-15A238C74F35}" type="pres">
      <dgm:prSet presAssocID="{9C5C9927-BE4F-44C1-ABA7-3D7F1AFDA444}" presName="childNode" presStyleLbl="node1" presStyleIdx="5" presStyleCnt="17">
        <dgm:presLayoutVars>
          <dgm:bulletEnabled val="1"/>
        </dgm:presLayoutVars>
      </dgm:prSet>
      <dgm:spPr/>
    </dgm:pt>
    <dgm:pt modelId="{3FAFBD1F-AF28-420E-A311-8DC59DB396D6}" type="pres">
      <dgm:prSet presAssocID="{9C5C9927-BE4F-44C1-ABA7-3D7F1AFDA444}" presName="aSpace2" presStyleCnt="0"/>
      <dgm:spPr/>
    </dgm:pt>
    <dgm:pt modelId="{78113A9F-FE14-4428-96CA-9A0C4D6C3ADA}" type="pres">
      <dgm:prSet presAssocID="{AF18FC50-02CA-4C7F-AAB4-B98DAC64CC0B}" presName="childNode" presStyleLbl="node1" presStyleIdx="6" presStyleCnt="17">
        <dgm:presLayoutVars>
          <dgm:bulletEnabled val="1"/>
        </dgm:presLayoutVars>
      </dgm:prSet>
      <dgm:spPr/>
    </dgm:pt>
    <dgm:pt modelId="{1139EEED-8E54-469D-AF90-E6A7C77EF17C}" type="pres">
      <dgm:prSet presAssocID="{AF18FC50-02CA-4C7F-AAB4-B98DAC64CC0B}" presName="aSpace2" presStyleCnt="0"/>
      <dgm:spPr/>
    </dgm:pt>
    <dgm:pt modelId="{A35EE627-CDF2-4F62-A508-905A80A951C6}" type="pres">
      <dgm:prSet presAssocID="{54EC5FBF-A282-49F8-BFCE-277840949B5D}" presName="childNode" presStyleLbl="node1" presStyleIdx="7" presStyleCnt="17">
        <dgm:presLayoutVars>
          <dgm:bulletEnabled val="1"/>
        </dgm:presLayoutVars>
      </dgm:prSet>
      <dgm:spPr/>
    </dgm:pt>
    <dgm:pt modelId="{8BACC86F-1A77-4A51-B37D-B7FB0220FE22}" type="pres">
      <dgm:prSet presAssocID="{54EC5FBF-A282-49F8-BFCE-277840949B5D}" presName="aSpace2" presStyleCnt="0"/>
      <dgm:spPr/>
    </dgm:pt>
    <dgm:pt modelId="{05372B2C-48D9-472E-A065-7ACBBBC6117D}" type="pres">
      <dgm:prSet presAssocID="{57063063-74BB-4FC1-AB0A-3BA36D445589}" presName="childNode" presStyleLbl="node1" presStyleIdx="8" presStyleCnt="17">
        <dgm:presLayoutVars>
          <dgm:bulletEnabled val="1"/>
        </dgm:presLayoutVars>
      </dgm:prSet>
      <dgm:spPr/>
    </dgm:pt>
    <dgm:pt modelId="{F1A696D7-C7BC-42B4-98A4-5835A858DFBF}" type="pres">
      <dgm:prSet presAssocID="{ABA6DD42-C577-4FA2-B745-CBC55F43B96D}" presName="aSpace" presStyleCnt="0"/>
      <dgm:spPr/>
    </dgm:pt>
    <dgm:pt modelId="{1D5CF7A9-7292-455D-8E94-0B4F858A2C63}" type="pres">
      <dgm:prSet presAssocID="{68D1C401-DF17-42EB-8F32-CB92EDBA7007}" presName="compNode" presStyleCnt="0"/>
      <dgm:spPr/>
    </dgm:pt>
    <dgm:pt modelId="{02E2C379-D960-44A5-98F5-940A030B848E}" type="pres">
      <dgm:prSet presAssocID="{68D1C401-DF17-42EB-8F32-CB92EDBA7007}" presName="aNode" presStyleLbl="bgShp" presStyleIdx="1" presStyleCnt="2" custLinFactNeighborX="9568"/>
      <dgm:spPr/>
    </dgm:pt>
    <dgm:pt modelId="{CD04AD99-9162-4DD1-A209-66255CBC6A10}" type="pres">
      <dgm:prSet presAssocID="{68D1C401-DF17-42EB-8F32-CB92EDBA7007}" presName="textNode" presStyleLbl="bgShp" presStyleIdx="1" presStyleCnt="2"/>
      <dgm:spPr/>
    </dgm:pt>
    <dgm:pt modelId="{A78ABA82-5126-4DA5-9E8F-481DCDC1640B}" type="pres">
      <dgm:prSet presAssocID="{68D1C401-DF17-42EB-8F32-CB92EDBA7007}" presName="compChildNode" presStyleCnt="0"/>
      <dgm:spPr/>
    </dgm:pt>
    <dgm:pt modelId="{F9559215-102B-4A8D-A9CC-1D39603F6CE8}" type="pres">
      <dgm:prSet presAssocID="{68D1C401-DF17-42EB-8F32-CB92EDBA7007}" presName="theInnerList" presStyleCnt="0"/>
      <dgm:spPr/>
    </dgm:pt>
    <dgm:pt modelId="{55A47DFA-7517-4B16-88BB-6C8E2B1CF15F}" type="pres">
      <dgm:prSet presAssocID="{5A812A78-3E5F-4B61-BCEF-2C4345424D82}" presName="childNode" presStyleLbl="node1" presStyleIdx="9" presStyleCnt="17">
        <dgm:presLayoutVars>
          <dgm:bulletEnabled val="1"/>
        </dgm:presLayoutVars>
      </dgm:prSet>
      <dgm:spPr/>
    </dgm:pt>
    <dgm:pt modelId="{A1D36088-7096-4F79-A7B2-98464944961A}" type="pres">
      <dgm:prSet presAssocID="{5A812A78-3E5F-4B61-BCEF-2C4345424D82}" presName="aSpace2" presStyleCnt="0"/>
      <dgm:spPr/>
    </dgm:pt>
    <dgm:pt modelId="{4492ED30-DFB6-444B-9874-430B1F4733BE}" type="pres">
      <dgm:prSet presAssocID="{1C18845B-1818-48E7-AA15-9C8B2DE71E2D}" presName="childNode" presStyleLbl="node1" presStyleIdx="10" presStyleCnt="17">
        <dgm:presLayoutVars>
          <dgm:bulletEnabled val="1"/>
        </dgm:presLayoutVars>
      </dgm:prSet>
      <dgm:spPr/>
    </dgm:pt>
    <dgm:pt modelId="{C2DC5ED8-748E-42B2-83CB-7435DDE471C7}" type="pres">
      <dgm:prSet presAssocID="{1C18845B-1818-48E7-AA15-9C8B2DE71E2D}" presName="aSpace2" presStyleCnt="0"/>
      <dgm:spPr/>
    </dgm:pt>
    <dgm:pt modelId="{4C68117D-1B78-4E72-B96B-76D4AAA8557F}" type="pres">
      <dgm:prSet presAssocID="{3F14B24A-D8DC-46A9-8F24-5BEB8A497FD6}" presName="childNode" presStyleLbl="node1" presStyleIdx="11" presStyleCnt="17">
        <dgm:presLayoutVars>
          <dgm:bulletEnabled val="1"/>
        </dgm:presLayoutVars>
      </dgm:prSet>
      <dgm:spPr/>
    </dgm:pt>
    <dgm:pt modelId="{B49E2258-BA03-400B-8E5D-BA2EF6AD89C0}" type="pres">
      <dgm:prSet presAssocID="{3F14B24A-D8DC-46A9-8F24-5BEB8A497FD6}" presName="aSpace2" presStyleCnt="0"/>
      <dgm:spPr/>
    </dgm:pt>
    <dgm:pt modelId="{90ADC1F3-502B-4014-A291-38CDEF5CE6EC}" type="pres">
      <dgm:prSet presAssocID="{F224977F-6710-45DA-89AC-31C3CE72504F}" presName="childNode" presStyleLbl="node1" presStyleIdx="12" presStyleCnt="17">
        <dgm:presLayoutVars>
          <dgm:bulletEnabled val="1"/>
        </dgm:presLayoutVars>
      </dgm:prSet>
      <dgm:spPr/>
    </dgm:pt>
    <dgm:pt modelId="{2E112C8C-8265-4E1F-A04C-87988DF4D621}" type="pres">
      <dgm:prSet presAssocID="{F224977F-6710-45DA-89AC-31C3CE72504F}" presName="aSpace2" presStyleCnt="0"/>
      <dgm:spPr/>
    </dgm:pt>
    <dgm:pt modelId="{4141599E-0812-496F-A28B-BD72EDF5B1FC}" type="pres">
      <dgm:prSet presAssocID="{BA9BA3B3-A41C-414D-B1C8-39EC76FA8BFC}" presName="childNode" presStyleLbl="node1" presStyleIdx="13" presStyleCnt="17">
        <dgm:presLayoutVars>
          <dgm:bulletEnabled val="1"/>
        </dgm:presLayoutVars>
      </dgm:prSet>
      <dgm:spPr/>
    </dgm:pt>
    <dgm:pt modelId="{E9116E25-243B-474A-B1D0-C0489BC71CDF}" type="pres">
      <dgm:prSet presAssocID="{BA9BA3B3-A41C-414D-B1C8-39EC76FA8BFC}" presName="aSpace2" presStyleCnt="0"/>
      <dgm:spPr/>
    </dgm:pt>
    <dgm:pt modelId="{8D6D6A04-763C-4908-8FF2-39B3F47F9F35}" type="pres">
      <dgm:prSet presAssocID="{C252FC51-5E1F-40A7-BC68-395DAB3BC9F4}" presName="childNode" presStyleLbl="node1" presStyleIdx="14" presStyleCnt="17">
        <dgm:presLayoutVars>
          <dgm:bulletEnabled val="1"/>
        </dgm:presLayoutVars>
      </dgm:prSet>
      <dgm:spPr/>
    </dgm:pt>
    <dgm:pt modelId="{4858ABA2-2CF9-417D-B91D-77E1A546024B}" type="pres">
      <dgm:prSet presAssocID="{C252FC51-5E1F-40A7-BC68-395DAB3BC9F4}" presName="aSpace2" presStyleCnt="0"/>
      <dgm:spPr/>
    </dgm:pt>
    <dgm:pt modelId="{FE23A9C1-A76E-488D-B774-DD7B42FF910A}" type="pres">
      <dgm:prSet presAssocID="{A91E1B38-47E8-4617-83FA-B809FE15EC4B}" presName="childNode" presStyleLbl="node1" presStyleIdx="15" presStyleCnt="17">
        <dgm:presLayoutVars>
          <dgm:bulletEnabled val="1"/>
        </dgm:presLayoutVars>
      </dgm:prSet>
      <dgm:spPr/>
    </dgm:pt>
    <dgm:pt modelId="{90AB6924-BFD9-49F6-9C0F-A61DF6180CE7}" type="pres">
      <dgm:prSet presAssocID="{A91E1B38-47E8-4617-83FA-B809FE15EC4B}" presName="aSpace2" presStyleCnt="0"/>
      <dgm:spPr/>
    </dgm:pt>
    <dgm:pt modelId="{F2B97C19-34EF-44C1-B5FD-49E61DD568E8}" type="pres">
      <dgm:prSet presAssocID="{83C8A754-B822-4C27-9268-26FE57AF5D97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EE20B506-A196-4106-B86A-578E8F975663}" srcId="{415CCC7A-6D67-45E8-97BA-E168A5DC5238}" destId="{ABA6DD42-C577-4FA2-B745-CBC55F43B96D}" srcOrd="0" destOrd="0" parTransId="{55BA2E2F-B004-4CB1-B957-4DBA4C354B8E}" sibTransId="{823800E8-7113-48C9-A37D-AC86AD32BB8D}"/>
    <dgm:cxn modelId="{A6E59110-BC51-4F53-896E-664616DABDFE}" type="presOf" srcId="{F224977F-6710-45DA-89AC-31C3CE72504F}" destId="{90ADC1F3-502B-4014-A291-38CDEF5CE6EC}" srcOrd="0" destOrd="0" presId="urn:microsoft.com/office/officeart/2005/8/layout/lProcess2"/>
    <dgm:cxn modelId="{26974917-3C58-453B-8039-85C721B89C3D}" type="presOf" srcId="{54EC5FBF-A282-49F8-BFCE-277840949B5D}" destId="{A35EE627-CDF2-4F62-A508-905A80A951C6}" srcOrd="0" destOrd="0" presId="urn:microsoft.com/office/officeart/2005/8/layout/lProcess2"/>
    <dgm:cxn modelId="{BEB4AD18-7319-4120-9639-8D5D5D1A63CF}" type="presOf" srcId="{3F14B24A-D8DC-46A9-8F24-5BEB8A497FD6}" destId="{4C68117D-1B78-4E72-B96B-76D4AAA8557F}" srcOrd="0" destOrd="0" presId="urn:microsoft.com/office/officeart/2005/8/layout/lProcess2"/>
    <dgm:cxn modelId="{F52D7C1A-AED1-4FB6-B412-61F06BF93755}" srcId="{ABA6DD42-C577-4FA2-B745-CBC55F43B96D}" destId="{9C5C9927-BE4F-44C1-ABA7-3D7F1AFDA444}" srcOrd="5" destOrd="0" parTransId="{13886C42-0632-4418-84CE-A9C054A0A6FA}" sibTransId="{643FE931-58E2-453A-9C75-33F81FB935EC}"/>
    <dgm:cxn modelId="{00A7081B-4655-456C-93B1-23E822BE7C6B}" srcId="{68D1C401-DF17-42EB-8F32-CB92EDBA7007}" destId="{3F14B24A-D8DC-46A9-8F24-5BEB8A497FD6}" srcOrd="2" destOrd="0" parTransId="{0446357D-E736-48A4-B94F-E279DD99A662}" sibTransId="{0D701149-00F9-49B6-B733-C831D47164A9}"/>
    <dgm:cxn modelId="{06349C2F-24E9-4ED7-8237-9B2BCFD3D3E0}" srcId="{ABA6DD42-C577-4FA2-B745-CBC55F43B96D}" destId="{AF18FC50-02CA-4C7F-AAB4-B98DAC64CC0B}" srcOrd="6" destOrd="0" parTransId="{A1C22923-03FE-4B5E-94E8-3069F0528888}" sibTransId="{4DB1D1BA-F42D-4626-BC9E-C2AB683B627B}"/>
    <dgm:cxn modelId="{B5218934-1A9B-4774-9882-1DCCCAD38343}" type="presOf" srcId="{AF18FC50-02CA-4C7F-AAB4-B98DAC64CC0B}" destId="{78113A9F-FE14-4428-96CA-9A0C4D6C3ADA}" srcOrd="0" destOrd="0" presId="urn:microsoft.com/office/officeart/2005/8/layout/lProcess2"/>
    <dgm:cxn modelId="{4BFD003C-DCDA-4A2B-ABBE-547AC020B448}" type="presOf" srcId="{88954C57-7964-4873-AEE8-254ED595E1BD}" destId="{8EE137D0-1B3C-4EA8-95B8-960EC8855A43}" srcOrd="0" destOrd="0" presId="urn:microsoft.com/office/officeart/2005/8/layout/lProcess2"/>
    <dgm:cxn modelId="{8F7A583C-80BC-4B8B-A0D3-570B114B8688}" srcId="{68D1C401-DF17-42EB-8F32-CB92EDBA7007}" destId="{F224977F-6710-45DA-89AC-31C3CE72504F}" srcOrd="3" destOrd="0" parTransId="{8919E4F3-C656-46AF-95EF-41E23694E263}" sibTransId="{65753CC0-7A6B-449C-A5C0-437C57A38FD2}"/>
    <dgm:cxn modelId="{272E125B-2D22-480A-8993-573E487CEFC7}" srcId="{ABA6DD42-C577-4FA2-B745-CBC55F43B96D}" destId="{57063063-74BB-4FC1-AB0A-3BA36D445589}" srcOrd="8" destOrd="0" parTransId="{5B8C4CBF-C737-49F0-A550-50171F091F3A}" sibTransId="{D13F274E-8EB8-412A-994F-0D97862A4E6E}"/>
    <dgm:cxn modelId="{AC6C9845-CCBD-492A-892D-6A096EF06C54}" type="presOf" srcId="{68D1C401-DF17-42EB-8F32-CB92EDBA7007}" destId="{CD04AD99-9162-4DD1-A209-66255CBC6A10}" srcOrd="1" destOrd="0" presId="urn:microsoft.com/office/officeart/2005/8/layout/lProcess2"/>
    <dgm:cxn modelId="{C38D4348-32F1-4B0A-8A73-A03CD40BFD91}" srcId="{68D1C401-DF17-42EB-8F32-CB92EDBA7007}" destId="{5A812A78-3E5F-4B61-BCEF-2C4345424D82}" srcOrd="0" destOrd="0" parTransId="{00575E82-767A-4E34-AF13-4A6C499BB5EF}" sibTransId="{351D49FB-F048-4693-A7DC-EDA4A8DCE645}"/>
    <dgm:cxn modelId="{0C8FA974-CC88-47FB-9B03-4CD29689C584}" srcId="{ABA6DD42-C577-4FA2-B745-CBC55F43B96D}" destId="{88954C57-7964-4873-AEE8-254ED595E1BD}" srcOrd="3" destOrd="0" parTransId="{41559888-242B-43C4-AEFC-DF3658DDCC76}" sibTransId="{6267CEB5-6500-41D8-9A12-28F77B382F5F}"/>
    <dgm:cxn modelId="{4515E054-2FE6-44A1-8224-13DAC6DC74FD}" type="presOf" srcId="{57063063-74BB-4FC1-AB0A-3BA36D445589}" destId="{05372B2C-48D9-472E-A065-7ACBBBC6117D}" srcOrd="0" destOrd="0" presId="urn:microsoft.com/office/officeart/2005/8/layout/lProcess2"/>
    <dgm:cxn modelId="{C1AE3E77-5484-401A-9AC6-C847B5C5F86E}" type="presOf" srcId="{83C96FBA-92E1-4246-B826-9E86FFE4948A}" destId="{26E34D72-05A0-4580-A849-AF44DCA3A345}" srcOrd="0" destOrd="0" presId="urn:microsoft.com/office/officeart/2005/8/layout/lProcess2"/>
    <dgm:cxn modelId="{2D659658-A296-4816-A364-0235BE1C77C3}" srcId="{ABA6DD42-C577-4FA2-B745-CBC55F43B96D}" destId="{83C96FBA-92E1-4246-B826-9E86FFE4948A}" srcOrd="2" destOrd="0" parTransId="{07C8C97B-2434-478E-A219-1FE2346548C2}" sibTransId="{94867BFF-0AC7-40D7-8F6A-C1A3F121C0EB}"/>
    <dgm:cxn modelId="{2AC3C978-674E-47FA-84A9-421C452CDF97}" type="presOf" srcId="{68D1C401-DF17-42EB-8F32-CB92EDBA7007}" destId="{02E2C379-D960-44A5-98F5-940A030B848E}" srcOrd="0" destOrd="0" presId="urn:microsoft.com/office/officeart/2005/8/layout/lProcess2"/>
    <dgm:cxn modelId="{8CC02E7C-A41D-4073-A356-0F5D323E77F6}" type="presOf" srcId="{23B27124-AE21-4706-BDC3-355EB6D197D9}" destId="{DA621340-0DE1-4443-80DF-0C35FBE78B18}" srcOrd="0" destOrd="0" presId="urn:microsoft.com/office/officeart/2005/8/layout/lProcess2"/>
    <dgm:cxn modelId="{8E8A5B80-226C-47DB-9FDE-B52E4D36216F}" type="presOf" srcId="{1C18845B-1818-48E7-AA15-9C8B2DE71E2D}" destId="{4492ED30-DFB6-444B-9874-430B1F4733BE}" srcOrd="0" destOrd="0" presId="urn:microsoft.com/office/officeart/2005/8/layout/lProcess2"/>
    <dgm:cxn modelId="{4A96A781-9F9D-47A7-9721-72DA4B97AD58}" type="presOf" srcId="{D7E2D7AD-A600-4FAC-9339-7A197658B6A0}" destId="{F65791AC-9888-46A1-BDE6-E3E59533413E}" srcOrd="0" destOrd="0" presId="urn:microsoft.com/office/officeart/2005/8/layout/lProcess2"/>
    <dgm:cxn modelId="{41580E85-9358-446F-BE3E-8B33BDC62E72}" srcId="{415CCC7A-6D67-45E8-97BA-E168A5DC5238}" destId="{68D1C401-DF17-42EB-8F32-CB92EDBA7007}" srcOrd="1" destOrd="0" parTransId="{67472EB7-5D87-48A4-B528-D52855A02ECE}" sibTransId="{72F38E88-99CE-4B8B-A92C-11E5769595C0}"/>
    <dgm:cxn modelId="{C3748189-A0E9-4536-85F9-C3BE4AFF46E4}" srcId="{68D1C401-DF17-42EB-8F32-CB92EDBA7007}" destId="{1C18845B-1818-48E7-AA15-9C8B2DE71E2D}" srcOrd="1" destOrd="0" parTransId="{E70FD9AA-60B9-4CBB-8C64-1535C86DE64B}" sibTransId="{9EC2A1B9-06E9-4249-8BF1-E332A320C0E3}"/>
    <dgm:cxn modelId="{1D3689A0-5684-43A8-908D-404D8BE623E0}" type="presOf" srcId="{ABA6DD42-C577-4FA2-B745-CBC55F43B96D}" destId="{B3E9D60F-A935-4764-B156-C77CA025C0C7}" srcOrd="0" destOrd="0" presId="urn:microsoft.com/office/officeart/2005/8/layout/lProcess2"/>
    <dgm:cxn modelId="{7DCAB4A5-302A-4E48-90B2-02759C32BAD8}" srcId="{ABA6DD42-C577-4FA2-B745-CBC55F43B96D}" destId="{5993BDE7-0125-4E15-93F4-BB63E1ADBC8E}" srcOrd="0" destOrd="0" parTransId="{3F49B832-7DC9-4686-874F-5024F7913C35}" sibTransId="{5EB2ACE5-0BEC-4D1C-A0AB-78D532A40282}"/>
    <dgm:cxn modelId="{D3D160AC-2616-497C-95A7-C40065497917}" type="presOf" srcId="{A91E1B38-47E8-4617-83FA-B809FE15EC4B}" destId="{FE23A9C1-A76E-488D-B774-DD7B42FF910A}" srcOrd="0" destOrd="0" presId="urn:microsoft.com/office/officeart/2005/8/layout/lProcess2"/>
    <dgm:cxn modelId="{F8D1D4BA-C23E-45D0-BCC8-E38C2000D0EF}" type="presOf" srcId="{5993BDE7-0125-4E15-93F4-BB63E1ADBC8E}" destId="{9FBED04B-8AF0-48C2-A2E6-B2EF50C7C707}" srcOrd="0" destOrd="0" presId="urn:microsoft.com/office/officeart/2005/8/layout/lProcess2"/>
    <dgm:cxn modelId="{2773F7BE-438D-44C6-99F1-65D3180A5062}" srcId="{68D1C401-DF17-42EB-8F32-CB92EDBA7007}" destId="{83C8A754-B822-4C27-9268-26FE57AF5D97}" srcOrd="7" destOrd="0" parTransId="{A280CD56-18C5-465C-AD04-7575F280AC93}" sibTransId="{155D2122-BF99-4AD8-8BDB-9DCD9CB6927D}"/>
    <dgm:cxn modelId="{3AF8B1C2-837C-460A-8AA0-1824D0FB3E13}" type="presOf" srcId="{C252FC51-5E1F-40A7-BC68-395DAB3BC9F4}" destId="{8D6D6A04-763C-4908-8FF2-39B3F47F9F35}" srcOrd="0" destOrd="0" presId="urn:microsoft.com/office/officeart/2005/8/layout/lProcess2"/>
    <dgm:cxn modelId="{3C8418C3-D4C5-4DC9-B061-C302ED4CE0F4}" type="presOf" srcId="{415CCC7A-6D67-45E8-97BA-E168A5DC5238}" destId="{CC2002BB-8352-45E8-9F4A-8A79CDBBEDE1}" srcOrd="0" destOrd="0" presId="urn:microsoft.com/office/officeart/2005/8/layout/lProcess2"/>
    <dgm:cxn modelId="{9FAC54C4-C4F9-4FB0-9E13-789A208C5525}" type="presOf" srcId="{ABA6DD42-C577-4FA2-B745-CBC55F43B96D}" destId="{A87CD1EF-3738-4FDC-A4C5-A253578E43C6}" srcOrd="1" destOrd="0" presId="urn:microsoft.com/office/officeart/2005/8/layout/lProcess2"/>
    <dgm:cxn modelId="{764B61C7-7C06-4DAD-82AC-1E39D8D1963A}" srcId="{68D1C401-DF17-42EB-8F32-CB92EDBA7007}" destId="{C252FC51-5E1F-40A7-BC68-395DAB3BC9F4}" srcOrd="5" destOrd="0" parTransId="{D3A5571D-A07A-42EC-AAD8-DE0D53B804C5}" sibTransId="{4C42CCE2-B10A-487A-A31F-21A86EA4C25A}"/>
    <dgm:cxn modelId="{9C6420CA-BD13-42AE-8F72-493896939EBC}" type="presOf" srcId="{BA9BA3B3-A41C-414D-B1C8-39EC76FA8BFC}" destId="{4141599E-0812-496F-A28B-BD72EDF5B1FC}" srcOrd="0" destOrd="0" presId="urn:microsoft.com/office/officeart/2005/8/layout/lProcess2"/>
    <dgm:cxn modelId="{09E8B4CA-4251-4841-9DC9-4CD1216F2F97}" type="presOf" srcId="{83C8A754-B822-4C27-9268-26FE57AF5D97}" destId="{F2B97C19-34EF-44C1-B5FD-49E61DD568E8}" srcOrd="0" destOrd="0" presId="urn:microsoft.com/office/officeart/2005/8/layout/lProcess2"/>
    <dgm:cxn modelId="{78F9D8CC-2203-4966-B006-FDC46E0C9B99}" type="presOf" srcId="{5A812A78-3E5F-4B61-BCEF-2C4345424D82}" destId="{55A47DFA-7517-4B16-88BB-6C8E2B1CF15F}" srcOrd="0" destOrd="0" presId="urn:microsoft.com/office/officeart/2005/8/layout/lProcess2"/>
    <dgm:cxn modelId="{3238C9CD-BD73-46E7-9790-65A772F67C14}" srcId="{ABA6DD42-C577-4FA2-B745-CBC55F43B96D}" destId="{23B27124-AE21-4706-BDC3-355EB6D197D9}" srcOrd="4" destOrd="0" parTransId="{0A1F2E86-3DD4-4025-B573-A45AB065335F}" sibTransId="{15DD51C1-3AAF-410F-8AAD-E7E97A1DB0C5}"/>
    <dgm:cxn modelId="{3DE05BDD-7EB3-4A34-B18E-51C9756F63B5}" srcId="{68D1C401-DF17-42EB-8F32-CB92EDBA7007}" destId="{A91E1B38-47E8-4617-83FA-B809FE15EC4B}" srcOrd="6" destOrd="0" parTransId="{E9296D2E-67C5-4A5F-991E-87DEEF1135B2}" sibTransId="{B9CC2752-2DF6-4320-AE39-E3C9DD7C2FB2}"/>
    <dgm:cxn modelId="{9CF1A2E1-56BB-4E7E-8D6D-270E4A28458F}" srcId="{ABA6DD42-C577-4FA2-B745-CBC55F43B96D}" destId="{54EC5FBF-A282-49F8-BFCE-277840949B5D}" srcOrd="7" destOrd="0" parTransId="{17C0ADD8-0E7E-4428-8D32-46CF16B0A13D}" sibTransId="{90CCABB7-376E-448E-A2C9-703E23624595}"/>
    <dgm:cxn modelId="{512B8CEE-3CF9-4941-903D-2D2F74CCFDD6}" srcId="{68D1C401-DF17-42EB-8F32-CB92EDBA7007}" destId="{BA9BA3B3-A41C-414D-B1C8-39EC76FA8BFC}" srcOrd="4" destOrd="0" parTransId="{894D8655-76F9-4790-A5D2-A283AE215535}" sibTransId="{D3039D9D-8264-4426-BDC8-3772FB3FF10E}"/>
    <dgm:cxn modelId="{B958CCF5-5448-4A69-B015-688083DB5AF2}" type="presOf" srcId="{9C5C9927-BE4F-44C1-ABA7-3D7F1AFDA444}" destId="{023E5D56-4211-494A-B8F4-15A238C74F35}" srcOrd="0" destOrd="0" presId="urn:microsoft.com/office/officeart/2005/8/layout/lProcess2"/>
    <dgm:cxn modelId="{1092CBF6-4133-4E39-966E-3D863DD9A81C}" srcId="{ABA6DD42-C577-4FA2-B745-CBC55F43B96D}" destId="{D7E2D7AD-A600-4FAC-9339-7A197658B6A0}" srcOrd="1" destOrd="0" parTransId="{A858901B-AC29-474A-9B0D-7393BCEE8FC2}" sibTransId="{B19596B0-BA2F-49CB-A422-3463874FAABB}"/>
    <dgm:cxn modelId="{06318BB9-807F-4B00-8D74-2BAB3E85E373}" type="presParOf" srcId="{CC2002BB-8352-45E8-9F4A-8A79CDBBEDE1}" destId="{A8FE2263-3F38-4137-AAFB-EFA1BB667F70}" srcOrd="0" destOrd="0" presId="urn:microsoft.com/office/officeart/2005/8/layout/lProcess2"/>
    <dgm:cxn modelId="{CDB2F98D-74F8-4ABC-B2E0-EC9196B815D5}" type="presParOf" srcId="{A8FE2263-3F38-4137-AAFB-EFA1BB667F70}" destId="{B3E9D60F-A935-4764-B156-C77CA025C0C7}" srcOrd="0" destOrd="0" presId="urn:microsoft.com/office/officeart/2005/8/layout/lProcess2"/>
    <dgm:cxn modelId="{0392364C-8B07-48BD-A853-ACF0AE43CF23}" type="presParOf" srcId="{A8FE2263-3F38-4137-AAFB-EFA1BB667F70}" destId="{A87CD1EF-3738-4FDC-A4C5-A253578E43C6}" srcOrd="1" destOrd="0" presId="urn:microsoft.com/office/officeart/2005/8/layout/lProcess2"/>
    <dgm:cxn modelId="{539C4ED1-7586-446C-9EE4-650D51786A16}" type="presParOf" srcId="{A8FE2263-3F38-4137-AAFB-EFA1BB667F70}" destId="{A6734CAC-84DA-4264-B889-59E2CCB6805A}" srcOrd="2" destOrd="0" presId="urn:microsoft.com/office/officeart/2005/8/layout/lProcess2"/>
    <dgm:cxn modelId="{2E9BEFA1-E071-41FB-B5D4-E87304E7BE25}" type="presParOf" srcId="{A6734CAC-84DA-4264-B889-59E2CCB6805A}" destId="{878FE50E-7E0E-4D47-8C9B-726F1CC1F5AB}" srcOrd="0" destOrd="0" presId="urn:microsoft.com/office/officeart/2005/8/layout/lProcess2"/>
    <dgm:cxn modelId="{BED8321F-A895-4EB8-9019-5BC4AED9ED2F}" type="presParOf" srcId="{878FE50E-7E0E-4D47-8C9B-726F1CC1F5AB}" destId="{9FBED04B-8AF0-48C2-A2E6-B2EF50C7C707}" srcOrd="0" destOrd="0" presId="urn:microsoft.com/office/officeart/2005/8/layout/lProcess2"/>
    <dgm:cxn modelId="{B36A8C9C-203C-460F-A35B-7F3CA829F86D}" type="presParOf" srcId="{878FE50E-7E0E-4D47-8C9B-726F1CC1F5AB}" destId="{33F10E99-28A7-4A19-8F08-CF1A51D76519}" srcOrd="1" destOrd="0" presId="urn:microsoft.com/office/officeart/2005/8/layout/lProcess2"/>
    <dgm:cxn modelId="{4E1C8FD7-C190-4083-BDD8-2D7AE66AF135}" type="presParOf" srcId="{878FE50E-7E0E-4D47-8C9B-726F1CC1F5AB}" destId="{F65791AC-9888-46A1-BDE6-E3E59533413E}" srcOrd="2" destOrd="0" presId="urn:microsoft.com/office/officeart/2005/8/layout/lProcess2"/>
    <dgm:cxn modelId="{77943943-FFE0-4704-AEEE-CEBC03573538}" type="presParOf" srcId="{878FE50E-7E0E-4D47-8C9B-726F1CC1F5AB}" destId="{E350E1DD-DA67-4720-92E8-792C65CA46BE}" srcOrd="3" destOrd="0" presId="urn:microsoft.com/office/officeart/2005/8/layout/lProcess2"/>
    <dgm:cxn modelId="{CB746053-69F1-4D11-B26A-6E7DDF90D43B}" type="presParOf" srcId="{878FE50E-7E0E-4D47-8C9B-726F1CC1F5AB}" destId="{26E34D72-05A0-4580-A849-AF44DCA3A345}" srcOrd="4" destOrd="0" presId="urn:microsoft.com/office/officeart/2005/8/layout/lProcess2"/>
    <dgm:cxn modelId="{FA484D85-FB1E-4CF0-A155-E72082B194D2}" type="presParOf" srcId="{878FE50E-7E0E-4D47-8C9B-726F1CC1F5AB}" destId="{656CD96A-F91A-41AF-8967-21C65E26FDA2}" srcOrd="5" destOrd="0" presId="urn:microsoft.com/office/officeart/2005/8/layout/lProcess2"/>
    <dgm:cxn modelId="{B302ABE6-5389-486E-9C86-36A1AD31814A}" type="presParOf" srcId="{878FE50E-7E0E-4D47-8C9B-726F1CC1F5AB}" destId="{8EE137D0-1B3C-4EA8-95B8-960EC8855A43}" srcOrd="6" destOrd="0" presId="urn:microsoft.com/office/officeart/2005/8/layout/lProcess2"/>
    <dgm:cxn modelId="{05DAE028-B9E6-4C19-87FD-58F514E358D3}" type="presParOf" srcId="{878FE50E-7E0E-4D47-8C9B-726F1CC1F5AB}" destId="{DD46DCCF-735C-4DC9-AD33-4AAA340C667A}" srcOrd="7" destOrd="0" presId="urn:microsoft.com/office/officeart/2005/8/layout/lProcess2"/>
    <dgm:cxn modelId="{D867DD8E-2734-4A99-989E-F68790DEFA0C}" type="presParOf" srcId="{878FE50E-7E0E-4D47-8C9B-726F1CC1F5AB}" destId="{DA621340-0DE1-4443-80DF-0C35FBE78B18}" srcOrd="8" destOrd="0" presId="urn:microsoft.com/office/officeart/2005/8/layout/lProcess2"/>
    <dgm:cxn modelId="{CE667979-0E48-4A78-857E-ED98BE67DC67}" type="presParOf" srcId="{878FE50E-7E0E-4D47-8C9B-726F1CC1F5AB}" destId="{A083D3B7-8E9F-41D0-84A9-8948440DC88E}" srcOrd="9" destOrd="0" presId="urn:microsoft.com/office/officeart/2005/8/layout/lProcess2"/>
    <dgm:cxn modelId="{684D1ECD-D17C-4FF0-B00B-77A3C7A2B682}" type="presParOf" srcId="{878FE50E-7E0E-4D47-8C9B-726F1CC1F5AB}" destId="{023E5D56-4211-494A-B8F4-15A238C74F35}" srcOrd="10" destOrd="0" presId="urn:microsoft.com/office/officeart/2005/8/layout/lProcess2"/>
    <dgm:cxn modelId="{9380FE42-B2A1-4F50-ACC9-E2F9387E5F2E}" type="presParOf" srcId="{878FE50E-7E0E-4D47-8C9B-726F1CC1F5AB}" destId="{3FAFBD1F-AF28-420E-A311-8DC59DB396D6}" srcOrd="11" destOrd="0" presId="urn:microsoft.com/office/officeart/2005/8/layout/lProcess2"/>
    <dgm:cxn modelId="{47D25612-9CF6-4131-B846-156B2E4AD62B}" type="presParOf" srcId="{878FE50E-7E0E-4D47-8C9B-726F1CC1F5AB}" destId="{78113A9F-FE14-4428-96CA-9A0C4D6C3ADA}" srcOrd="12" destOrd="0" presId="urn:microsoft.com/office/officeart/2005/8/layout/lProcess2"/>
    <dgm:cxn modelId="{CCD03500-A9D2-4E94-9D33-25B71CC46975}" type="presParOf" srcId="{878FE50E-7E0E-4D47-8C9B-726F1CC1F5AB}" destId="{1139EEED-8E54-469D-AF90-E6A7C77EF17C}" srcOrd="13" destOrd="0" presId="urn:microsoft.com/office/officeart/2005/8/layout/lProcess2"/>
    <dgm:cxn modelId="{1478BB95-70BF-4595-BF1D-1BD6F9CAE891}" type="presParOf" srcId="{878FE50E-7E0E-4D47-8C9B-726F1CC1F5AB}" destId="{A35EE627-CDF2-4F62-A508-905A80A951C6}" srcOrd="14" destOrd="0" presId="urn:microsoft.com/office/officeart/2005/8/layout/lProcess2"/>
    <dgm:cxn modelId="{3BCF70EE-D9FB-487D-8DF7-6F6B5D09CBB3}" type="presParOf" srcId="{878FE50E-7E0E-4D47-8C9B-726F1CC1F5AB}" destId="{8BACC86F-1A77-4A51-B37D-B7FB0220FE22}" srcOrd="15" destOrd="0" presId="urn:microsoft.com/office/officeart/2005/8/layout/lProcess2"/>
    <dgm:cxn modelId="{4B96833F-078B-4456-873B-6CCBBC2D4AF6}" type="presParOf" srcId="{878FE50E-7E0E-4D47-8C9B-726F1CC1F5AB}" destId="{05372B2C-48D9-472E-A065-7ACBBBC6117D}" srcOrd="16" destOrd="0" presId="urn:microsoft.com/office/officeart/2005/8/layout/lProcess2"/>
    <dgm:cxn modelId="{AC159E2A-C037-4439-BC2E-D93A5AEBD163}" type="presParOf" srcId="{CC2002BB-8352-45E8-9F4A-8A79CDBBEDE1}" destId="{F1A696D7-C7BC-42B4-98A4-5835A858DFBF}" srcOrd="1" destOrd="0" presId="urn:microsoft.com/office/officeart/2005/8/layout/lProcess2"/>
    <dgm:cxn modelId="{34F86A17-A323-48A6-9F48-DD8E116AE0BA}" type="presParOf" srcId="{CC2002BB-8352-45E8-9F4A-8A79CDBBEDE1}" destId="{1D5CF7A9-7292-455D-8E94-0B4F858A2C63}" srcOrd="2" destOrd="0" presId="urn:microsoft.com/office/officeart/2005/8/layout/lProcess2"/>
    <dgm:cxn modelId="{666BB144-1451-4B2F-986F-3646ED1D10D0}" type="presParOf" srcId="{1D5CF7A9-7292-455D-8E94-0B4F858A2C63}" destId="{02E2C379-D960-44A5-98F5-940A030B848E}" srcOrd="0" destOrd="0" presId="urn:microsoft.com/office/officeart/2005/8/layout/lProcess2"/>
    <dgm:cxn modelId="{962EE431-8EEA-435F-9AAA-F6E6E62BC250}" type="presParOf" srcId="{1D5CF7A9-7292-455D-8E94-0B4F858A2C63}" destId="{CD04AD99-9162-4DD1-A209-66255CBC6A10}" srcOrd="1" destOrd="0" presId="urn:microsoft.com/office/officeart/2005/8/layout/lProcess2"/>
    <dgm:cxn modelId="{82D94C4D-8A9C-4E86-AA3A-C05470C0BDCD}" type="presParOf" srcId="{1D5CF7A9-7292-455D-8E94-0B4F858A2C63}" destId="{A78ABA82-5126-4DA5-9E8F-481DCDC1640B}" srcOrd="2" destOrd="0" presId="urn:microsoft.com/office/officeart/2005/8/layout/lProcess2"/>
    <dgm:cxn modelId="{9BE1E46C-C9D6-491D-BBBE-41F597D7A279}" type="presParOf" srcId="{A78ABA82-5126-4DA5-9E8F-481DCDC1640B}" destId="{F9559215-102B-4A8D-A9CC-1D39603F6CE8}" srcOrd="0" destOrd="0" presId="urn:microsoft.com/office/officeart/2005/8/layout/lProcess2"/>
    <dgm:cxn modelId="{1022DA41-D330-43F4-8923-BD1F4C123229}" type="presParOf" srcId="{F9559215-102B-4A8D-A9CC-1D39603F6CE8}" destId="{55A47DFA-7517-4B16-88BB-6C8E2B1CF15F}" srcOrd="0" destOrd="0" presId="urn:microsoft.com/office/officeart/2005/8/layout/lProcess2"/>
    <dgm:cxn modelId="{BEC5A898-C22A-49EF-AED0-50A49EA546BA}" type="presParOf" srcId="{F9559215-102B-4A8D-A9CC-1D39603F6CE8}" destId="{A1D36088-7096-4F79-A7B2-98464944961A}" srcOrd="1" destOrd="0" presId="urn:microsoft.com/office/officeart/2005/8/layout/lProcess2"/>
    <dgm:cxn modelId="{794B7BE4-F9FF-4B9C-A86B-850F772453D8}" type="presParOf" srcId="{F9559215-102B-4A8D-A9CC-1D39603F6CE8}" destId="{4492ED30-DFB6-444B-9874-430B1F4733BE}" srcOrd="2" destOrd="0" presId="urn:microsoft.com/office/officeart/2005/8/layout/lProcess2"/>
    <dgm:cxn modelId="{F1C78553-D35F-44B2-AF26-0C0E7685950E}" type="presParOf" srcId="{F9559215-102B-4A8D-A9CC-1D39603F6CE8}" destId="{C2DC5ED8-748E-42B2-83CB-7435DDE471C7}" srcOrd="3" destOrd="0" presId="urn:microsoft.com/office/officeart/2005/8/layout/lProcess2"/>
    <dgm:cxn modelId="{E3E9A9D7-C64C-41D1-87C7-3C4242E847D5}" type="presParOf" srcId="{F9559215-102B-4A8D-A9CC-1D39603F6CE8}" destId="{4C68117D-1B78-4E72-B96B-76D4AAA8557F}" srcOrd="4" destOrd="0" presId="urn:microsoft.com/office/officeart/2005/8/layout/lProcess2"/>
    <dgm:cxn modelId="{A2F2B103-B489-4F39-AE36-37FDC9B33FBA}" type="presParOf" srcId="{F9559215-102B-4A8D-A9CC-1D39603F6CE8}" destId="{B49E2258-BA03-400B-8E5D-BA2EF6AD89C0}" srcOrd="5" destOrd="0" presId="urn:microsoft.com/office/officeart/2005/8/layout/lProcess2"/>
    <dgm:cxn modelId="{B5D48FA5-9508-4887-9458-13FA1B0106FD}" type="presParOf" srcId="{F9559215-102B-4A8D-A9CC-1D39603F6CE8}" destId="{90ADC1F3-502B-4014-A291-38CDEF5CE6EC}" srcOrd="6" destOrd="0" presId="urn:microsoft.com/office/officeart/2005/8/layout/lProcess2"/>
    <dgm:cxn modelId="{36EDDD47-9D18-48E2-86D8-E8B58E61979E}" type="presParOf" srcId="{F9559215-102B-4A8D-A9CC-1D39603F6CE8}" destId="{2E112C8C-8265-4E1F-A04C-87988DF4D621}" srcOrd="7" destOrd="0" presId="urn:microsoft.com/office/officeart/2005/8/layout/lProcess2"/>
    <dgm:cxn modelId="{7879179F-50BD-45F2-94CB-2FB2CC49D746}" type="presParOf" srcId="{F9559215-102B-4A8D-A9CC-1D39603F6CE8}" destId="{4141599E-0812-496F-A28B-BD72EDF5B1FC}" srcOrd="8" destOrd="0" presId="urn:microsoft.com/office/officeart/2005/8/layout/lProcess2"/>
    <dgm:cxn modelId="{0D6F79AF-D155-4324-9826-EFA701CE147B}" type="presParOf" srcId="{F9559215-102B-4A8D-A9CC-1D39603F6CE8}" destId="{E9116E25-243B-474A-B1D0-C0489BC71CDF}" srcOrd="9" destOrd="0" presId="urn:microsoft.com/office/officeart/2005/8/layout/lProcess2"/>
    <dgm:cxn modelId="{B5596DC7-7364-464C-855B-0374D64686F0}" type="presParOf" srcId="{F9559215-102B-4A8D-A9CC-1D39603F6CE8}" destId="{8D6D6A04-763C-4908-8FF2-39B3F47F9F35}" srcOrd="10" destOrd="0" presId="urn:microsoft.com/office/officeart/2005/8/layout/lProcess2"/>
    <dgm:cxn modelId="{2197E001-D059-4B2A-B8D4-57E7C649E0E3}" type="presParOf" srcId="{F9559215-102B-4A8D-A9CC-1D39603F6CE8}" destId="{4858ABA2-2CF9-417D-B91D-77E1A546024B}" srcOrd="11" destOrd="0" presId="urn:microsoft.com/office/officeart/2005/8/layout/lProcess2"/>
    <dgm:cxn modelId="{62E72638-7025-4F94-9FA3-740A6DAF0C7D}" type="presParOf" srcId="{F9559215-102B-4A8D-A9CC-1D39603F6CE8}" destId="{FE23A9C1-A76E-488D-B774-DD7B42FF910A}" srcOrd="12" destOrd="0" presId="urn:microsoft.com/office/officeart/2005/8/layout/lProcess2"/>
    <dgm:cxn modelId="{9F20A9FD-5E1E-4D5C-AFB0-0CB06A074196}" type="presParOf" srcId="{F9559215-102B-4A8D-A9CC-1D39603F6CE8}" destId="{90AB6924-BFD9-49F6-9C0F-A61DF6180CE7}" srcOrd="13" destOrd="0" presId="urn:microsoft.com/office/officeart/2005/8/layout/lProcess2"/>
    <dgm:cxn modelId="{98AD3257-D906-4FBD-98B8-68DC5F21248B}" type="presParOf" srcId="{F9559215-102B-4A8D-A9CC-1D39603F6CE8}" destId="{F2B97C19-34EF-44C1-B5FD-49E61DD568E8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9D60F-A935-4764-B156-C77CA025C0C7}">
      <dsp:nvSpPr>
        <dsp:cNvPr id="0" name=""/>
        <dsp:cNvSpPr/>
      </dsp:nvSpPr>
      <dsp:spPr>
        <a:xfrm>
          <a:off x="172146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EF6</a:t>
          </a:r>
        </a:p>
      </dsp:txBody>
      <dsp:txXfrm>
        <a:off x="172146" y="0"/>
        <a:ext cx="4247439" cy="1841499"/>
      </dsp:txXfrm>
    </dsp:sp>
    <dsp:sp modelId="{9FBED04B-8AF0-48C2-A2E6-B2EF50C7C707}">
      <dsp:nvSpPr>
        <dsp:cNvPr id="0" name=""/>
        <dsp:cNvSpPr/>
      </dsp:nvSpPr>
      <dsp:spPr>
        <a:xfrm>
          <a:off x="429159" y="184329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EDMX</a:t>
          </a:r>
        </a:p>
      </dsp:txBody>
      <dsp:txXfrm>
        <a:off x="440571" y="1854710"/>
        <a:ext cx="3375127" cy="366816"/>
      </dsp:txXfrm>
    </dsp:sp>
    <dsp:sp modelId="{F65791AC-9888-46A1-BDE6-E3E59533413E}">
      <dsp:nvSpPr>
        <dsp:cNvPr id="0" name=""/>
        <dsp:cNvSpPr/>
      </dsp:nvSpPr>
      <dsp:spPr>
        <a:xfrm>
          <a:off x="429159" y="229288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Many-many</a:t>
          </a:r>
          <a:endParaRPr lang="en-US" sz="2000" kern="1200" dirty="0"/>
        </a:p>
      </dsp:txBody>
      <dsp:txXfrm>
        <a:off x="440571" y="2304295"/>
        <a:ext cx="3375127" cy="366816"/>
      </dsp:txXfrm>
    </dsp:sp>
    <dsp:sp modelId="{26E34D72-05A0-4580-A849-AF44DCA3A345}">
      <dsp:nvSpPr>
        <dsp:cNvPr id="0" name=""/>
        <dsp:cNvSpPr/>
      </dsp:nvSpPr>
      <dsp:spPr>
        <a:xfrm>
          <a:off x="429159" y="2742468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Lazy Loading</a:t>
          </a:r>
        </a:p>
      </dsp:txBody>
      <dsp:txXfrm>
        <a:off x="440571" y="2753880"/>
        <a:ext cx="3375127" cy="366816"/>
      </dsp:txXfrm>
    </dsp:sp>
    <dsp:sp modelId="{8EE137D0-1B3C-4EA8-95B8-960EC8855A43}">
      <dsp:nvSpPr>
        <dsp:cNvPr id="0" name=""/>
        <dsp:cNvSpPr/>
      </dsp:nvSpPr>
      <dsp:spPr>
        <a:xfrm>
          <a:off x="429159" y="3192053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TPT/TPC</a:t>
          </a:r>
        </a:p>
      </dsp:txBody>
      <dsp:txXfrm>
        <a:off x="440571" y="3203465"/>
        <a:ext cx="3375127" cy="366816"/>
      </dsp:txXfrm>
    </dsp:sp>
    <dsp:sp modelId="{DA621340-0DE1-4443-80DF-0C35FBE78B18}">
      <dsp:nvSpPr>
        <dsp:cNvPr id="0" name=""/>
        <dsp:cNvSpPr/>
      </dsp:nvSpPr>
      <dsp:spPr>
        <a:xfrm>
          <a:off x="429159" y="364163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Complex/Value types</a:t>
          </a:r>
        </a:p>
      </dsp:txBody>
      <dsp:txXfrm>
        <a:off x="440571" y="3653049"/>
        <a:ext cx="3375127" cy="366816"/>
      </dsp:txXfrm>
    </dsp:sp>
    <dsp:sp modelId="{023E5D56-4211-494A-B8F4-15A238C74F35}">
      <dsp:nvSpPr>
        <dsp:cNvPr id="0" name=""/>
        <dsp:cNvSpPr/>
      </dsp:nvSpPr>
      <dsp:spPr>
        <a:xfrm>
          <a:off x="429159" y="409122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Spatial</a:t>
          </a:r>
        </a:p>
      </dsp:txBody>
      <dsp:txXfrm>
        <a:off x="440571" y="4102634"/>
        <a:ext cx="3375127" cy="366816"/>
      </dsp:txXfrm>
    </dsp:sp>
    <dsp:sp modelId="{78113A9F-FE14-4428-96CA-9A0C4D6C3ADA}">
      <dsp:nvSpPr>
        <dsp:cNvPr id="0" name=""/>
        <dsp:cNvSpPr/>
      </dsp:nvSpPr>
      <dsp:spPr>
        <a:xfrm>
          <a:off x="429159" y="454080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Complex LINQ</a:t>
          </a:r>
        </a:p>
      </dsp:txBody>
      <dsp:txXfrm>
        <a:off x="440571" y="4552219"/>
        <a:ext cx="3375127" cy="366816"/>
      </dsp:txXfrm>
    </dsp:sp>
    <dsp:sp modelId="{A35EE627-CDF2-4F62-A508-905A80A951C6}">
      <dsp:nvSpPr>
        <dsp:cNvPr id="0" name=""/>
        <dsp:cNvSpPr/>
      </dsp:nvSpPr>
      <dsp:spPr>
        <a:xfrm>
          <a:off x="429159" y="4990392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Stored procs</a:t>
          </a:r>
        </a:p>
      </dsp:txBody>
      <dsp:txXfrm>
        <a:off x="440571" y="5001804"/>
        <a:ext cx="3375127" cy="366816"/>
      </dsp:txXfrm>
    </dsp:sp>
    <dsp:sp modelId="{05372B2C-48D9-472E-A065-7ACBBBC6117D}">
      <dsp:nvSpPr>
        <dsp:cNvPr id="0" name=""/>
        <dsp:cNvSpPr/>
      </dsp:nvSpPr>
      <dsp:spPr>
        <a:xfrm>
          <a:off x="429159" y="5439977"/>
          <a:ext cx="3397951" cy="389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strike="noStrike" kern="1200" baseline="0" dirty="0" err="1"/>
            <a:t>GroupBy</a:t>
          </a:r>
          <a:endParaRPr lang="en-US" sz="2000" strike="noStrike" kern="1200" baseline="0" dirty="0"/>
        </a:p>
      </dsp:txBody>
      <dsp:txXfrm>
        <a:off x="440571" y="5451389"/>
        <a:ext cx="3375127" cy="366816"/>
      </dsp:txXfrm>
    </dsp:sp>
    <dsp:sp modelId="{02E2C379-D960-44A5-98F5-940A030B848E}">
      <dsp:nvSpPr>
        <dsp:cNvPr id="0" name=""/>
        <dsp:cNvSpPr/>
      </dsp:nvSpPr>
      <dsp:spPr>
        <a:xfrm>
          <a:off x="4574827" y="0"/>
          <a:ext cx="4247439" cy="6138333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EF Core</a:t>
          </a:r>
        </a:p>
      </dsp:txBody>
      <dsp:txXfrm>
        <a:off x="4574827" y="0"/>
        <a:ext cx="4247439" cy="1841499"/>
      </dsp:txXfrm>
    </dsp:sp>
    <dsp:sp modelId="{55A47DFA-7517-4B16-88BB-6C8E2B1CF15F}">
      <dsp:nvSpPr>
        <dsp:cNvPr id="0" name=""/>
        <dsp:cNvSpPr/>
      </dsp:nvSpPr>
      <dsp:spPr>
        <a:xfrm>
          <a:off x="4995156" y="1842623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Scaffolding</a:t>
          </a:r>
        </a:p>
      </dsp:txBody>
      <dsp:txXfrm>
        <a:off x="5008023" y="1855490"/>
        <a:ext cx="3372217" cy="413585"/>
      </dsp:txXfrm>
    </dsp:sp>
    <dsp:sp modelId="{4492ED30-DFB6-444B-9874-430B1F4733BE}">
      <dsp:nvSpPr>
        <dsp:cNvPr id="0" name=""/>
        <dsp:cNvSpPr/>
      </dsp:nvSpPr>
      <dsp:spPr>
        <a:xfrm>
          <a:off x="4995156" y="2349530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Migrations</a:t>
          </a:r>
        </a:p>
      </dsp:txBody>
      <dsp:txXfrm>
        <a:off x="5008023" y="2362397"/>
        <a:ext cx="3372217" cy="413585"/>
      </dsp:txXfrm>
    </dsp:sp>
    <dsp:sp modelId="{4C68117D-1B78-4E72-B96B-76D4AAA8557F}">
      <dsp:nvSpPr>
        <dsp:cNvPr id="0" name=""/>
        <dsp:cNvSpPr/>
      </dsp:nvSpPr>
      <dsp:spPr>
        <a:xfrm>
          <a:off x="4995156" y="2856437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Batch updates</a:t>
          </a:r>
        </a:p>
      </dsp:txBody>
      <dsp:txXfrm>
        <a:off x="5008023" y="2869304"/>
        <a:ext cx="3372217" cy="413585"/>
      </dsp:txXfrm>
    </dsp:sp>
    <dsp:sp modelId="{90ADC1F3-502B-4014-A291-38CDEF5CE6EC}">
      <dsp:nvSpPr>
        <dsp:cNvPr id="0" name=""/>
        <dsp:cNvSpPr/>
      </dsp:nvSpPr>
      <dsp:spPr>
        <a:xfrm>
          <a:off x="4995156" y="3363344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Providers</a:t>
          </a:r>
        </a:p>
      </dsp:txBody>
      <dsp:txXfrm>
        <a:off x="5008023" y="3376211"/>
        <a:ext cx="3372217" cy="413585"/>
      </dsp:txXfrm>
    </dsp:sp>
    <dsp:sp modelId="{4141599E-0812-496F-A28B-BD72EDF5B1FC}">
      <dsp:nvSpPr>
        <dsp:cNvPr id="0" name=""/>
        <dsp:cNvSpPr/>
      </dsp:nvSpPr>
      <dsp:spPr>
        <a:xfrm>
          <a:off x="4995156" y="3870251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Dotnet Core/UWP</a:t>
          </a:r>
        </a:p>
      </dsp:txBody>
      <dsp:txXfrm>
        <a:off x="5008023" y="3883118"/>
        <a:ext cx="3372217" cy="413585"/>
      </dsp:txXfrm>
    </dsp:sp>
    <dsp:sp modelId="{8D6D6A04-763C-4908-8FF2-39B3F47F9F35}">
      <dsp:nvSpPr>
        <dsp:cNvPr id="0" name=""/>
        <dsp:cNvSpPr/>
      </dsp:nvSpPr>
      <dsp:spPr>
        <a:xfrm>
          <a:off x="4995156" y="4377158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Shadow Properties</a:t>
          </a:r>
        </a:p>
      </dsp:txBody>
      <dsp:txXfrm>
        <a:off x="5008023" y="4390025"/>
        <a:ext cx="3372217" cy="413585"/>
      </dsp:txXfrm>
    </dsp:sp>
    <dsp:sp modelId="{FE23A9C1-A76E-488D-B774-DD7B42FF910A}">
      <dsp:nvSpPr>
        <dsp:cNvPr id="0" name=""/>
        <dsp:cNvSpPr/>
      </dsp:nvSpPr>
      <dsp:spPr>
        <a:xfrm>
          <a:off x="4995156" y="4884065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mapping</a:t>
          </a:r>
        </a:p>
      </dsp:txBody>
      <dsp:txXfrm>
        <a:off x="5008023" y="4896932"/>
        <a:ext cx="3372217" cy="413585"/>
      </dsp:txXfrm>
    </dsp:sp>
    <dsp:sp modelId="{F2B97C19-34EF-44C1-B5FD-49E61DD568E8}">
      <dsp:nvSpPr>
        <dsp:cNvPr id="0" name=""/>
        <dsp:cNvSpPr/>
      </dsp:nvSpPr>
      <dsp:spPr>
        <a:xfrm>
          <a:off x="4995156" y="5390972"/>
          <a:ext cx="3397951" cy="439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Performance Optimizations</a:t>
          </a:r>
        </a:p>
      </dsp:txBody>
      <dsp:txXfrm>
        <a:off x="5008023" y="5403839"/>
        <a:ext cx="3372217" cy="413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3278-E906-4118-802D-5C795C8A997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C4E1-DCA9-4F23-934B-0CE248A16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– Windows only. Dotnet – cross plat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--startup-project ..\</a:t>
            </a:r>
            <a:r>
              <a:rPr lang="en-US" dirty="0" err="1"/>
              <a:t>MigrationsConsole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scaffold "data source=.;initial catalog=</a:t>
            </a:r>
            <a:r>
              <a:rPr lang="en-US" dirty="0" err="1"/>
              <a:t>recipecore;integrated</a:t>
            </a:r>
            <a:r>
              <a:rPr lang="en-US" dirty="0"/>
              <a:t> security=true;" </a:t>
            </a:r>
            <a:r>
              <a:rPr lang="en-US" dirty="0" err="1"/>
              <a:t>Microsoft.EntityFrameworkCore.SqlServer</a:t>
            </a:r>
            <a:r>
              <a:rPr lang="en-US" dirty="0"/>
              <a:t> -o Models -c </a:t>
            </a:r>
            <a:r>
              <a:rPr lang="en-US" dirty="0" err="1"/>
              <a:t>RecipeContext</a:t>
            </a:r>
            <a:r>
              <a:rPr lang="en-US" dirty="0"/>
              <a:t> –a -f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AC4E1-DCA9-4F23-934B-0CE248A16E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4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E58F4B-C394-4BCA-8CBA-0EA8C6D27B86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9EB45A9-E239-40AA-9369-9AFBA50B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98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fproject.net/en/latest/modeling/shadow-properti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testing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/wiki/Roadmap#ef-core-2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efproject.net/en/latest/efcore-vs-ef6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miscellaneous/cli/powershel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  <a:br>
              <a:rPr lang="en-US" sz="3200" cap="small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https://jwooley.github.io/</a:t>
            </a:r>
            <a:endParaRPr lang="en-US" sz="3200" cap="small" dirty="0">
              <a:solidFill>
                <a:schemeClr val="tx1"/>
              </a:solidFill>
            </a:endParaRP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1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protected override void </a:t>
            </a:r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 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modelBuilder.Entity</a:t>
            </a:r>
            <a:r>
              <a:rPr lang="en-US" dirty="0"/>
              <a:t>&lt;Blog&gt;()</a:t>
            </a:r>
          </a:p>
          <a:p>
            <a:pPr marL="0" indent="0">
              <a:buNone/>
            </a:pPr>
            <a:r>
              <a:rPr lang="en-US" dirty="0"/>
              <a:t>                .Property&lt;</a:t>
            </a:r>
            <a:r>
              <a:rPr lang="en-US" dirty="0" err="1"/>
              <a:t>DateTime</a:t>
            </a:r>
            <a:r>
              <a:rPr lang="en-US" dirty="0"/>
              <a:t>&gt;("</a:t>
            </a:r>
            <a:r>
              <a:rPr lang="en-US" dirty="0" err="1"/>
              <a:t>LastUpdated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context.Entry</a:t>
            </a:r>
            <a:r>
              <a:rPr lang="en-US" dirty="0"/>
              <a:t>(</a:t>
            </a:r>
            <a:r>
              <a:rPr lang="en-US" dirty="0" err="1"/>
              <a:t>myBlog</a:t>
            </a:r>
            <a:r>
              <a:rPr lang="en-US" dirty="0"/>
              <a:t>).Property("</a:t>
            </a:r>
            <a:r>
              <a:rPr lang="en-US" dirty="0" err="1"/>
              <a:t>LastUpdated</a:t>
            </a:r>
            <a:r>
              <a:rPr lang="en-US" dirty="0"/>
              <a:t>").</a:t>
            </a:r>
            <a:r>
              <a:rPr lang="en-US" dirty="0" err="1"/>
              <a:t>CurrentValue</a:t>
            </a:r>
            <a:r>
              <a:rPr lang="en-US" dirty="0"/>
              <a:t>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63800" y="6274330"/>
            <a:ext cx="726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https://docs.efproject.net/en/latest/modeling/shadow-properties.html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1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6002" y="3612948"/>
            <a:ext cx="8477962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EF 6: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Context.Database.Log</a:t>
            </a:r>
            <a:r>
              <a:rPr lang="en-US" sz="2800" dirty="0">
                <a:solidFill>
                  <a:schemeClr val="bg1"/>
                </a:solidFill>
              </a:rPr>
              <a:t>(text =&gt; </a:t>
            </a:r>
            <a:r>
              <a:rPr lang="en-US" sz="2800" dirty="0" err="1">
                <a:solidFill>
                  <a:schemeClr val="bg1"/>
                </a:solidFill>
              </a:rPr>
              <a:t>Console.WriteLine</a:t>
            </a:r>
            <a:r>
              <a:rPr lang="en-US" sz="2800" dirty="0">
                <a:solidFill>
                  <a:schemeClr val="bg1"/>
                </a:solidFill>
              </a:rPr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182576"/>
            <a:ext cx="9784080" cy="150876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3266" y="6488668"/>
            <a:ext cx="648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https://docs.efproject.net/en/latest/miscellaneous/logging.html</a:t>
            </a:r>
            <a:r>
              <a:rPr lang="en-US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544" y="1231322"/>
            <a:ext cx="1052082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RecipeLoggingProvider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BeginScope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Log&lt;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formatter)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(formatter(state, exception));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Microsoft SQL Server</a:t>
            </a:r>
          </a:p>
          <a:p>
            <a:r>
              <a:rPr lang="en-US" dirty="0"/>
              <a:t>SQLite</a:t>
            </a:r>
          </a:p>
          <a:p>
            <a:r>
              <a:rPr lang="en-US" dirty="0" err="1"/>
              <a:t>Npgsql</a:t>
            </a:r>
            <a:r>
              <a:rPr lang="en-US" dirty="0"/>
              <a:t> (PostgreSQL)</a:t>
            </a:r>
          </a:p>
          <a:p>
            <a:r>
              <a:rPr lang="en-US" dirty="0"/>
              <a:t>MySQL (Official)</a:t>
            </a:r>
          </a:p>
          <a:p>
            <a:r>
              <a:rPr lang="en-US" dirty="0"/>
              <a:t>Pomelo (MySQL)</a:t>
            </a:r>
          </a:p>
          <a:p>
            <a:r>
              <a:rPr lang="en-US" dirty="0"/>
              <a:t>Microsoft SQL Server Compact Edition</a:t>
            </a:r>
          </a:p>
          <a:p>
            <a:r>
              <a:rPr lang="en-US" dirty="0"/>
              <a:t>IBM Data Servers</a:t>
            </a:r>
          </a:p>
          <a:p>
            <a:r>
              <a:rPr lang="en-US" dirty="0" err="1"/>
              <a:t>InMemory</a:t>
            </a:r>
            <a:r>
              <a:rPr lang="en-US" dirty="0"/>
              <a:t> (for Testing)</a:t>
            </a:r>
          </a:p>
          <a:p>
            <a:r>
              <a:rPr lang="en-US" dirty="0" err="1"/>
              <a:t>Devart</a:t>
            </a:r>
            <a:r>
              <a:rPr lang="en-US" dirty="0"/>
              <a:t> (MySQL, Oracle, PostgreSQL, SQLite, DB2, SQL Server, and more)</a:t>
            </a:r>
          </a:p>
          <a:p>
            <a:r>
              <a:rPr lang="en-US" dirty="0"/>
              <a:t>Oracle (Coming Soon)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6549" y="6436664"/>
            <a:ext cx="4536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https://docs.efproject.net/en/latest/providers/</a:t>
            </a:r>
          </a:p>
        </p:txBody>
      </p:sp>
    </p:spTree>
    <p:extLst>
      <p:ext uri="{BB962C8B-B14F-4D97-AF65-F5344CB8AC3E}">
        <p14:creationId xmlns:p14="http://schemas.microsoft.com/office/powerpoint/2010/main" val="306808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Memory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4" y="2011680"/>
            <a:ext cx="10608930" cy="4846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RecipeContext</a:t>
            </a:r>
            <a:r>
              <a:rPr lang="en-US" dirty="0"/>
              <a:t>(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options)</a:t>
            </a:r>
          </a:p>
          <a:p>
            <a:pPr marL="0" indent="0">
              <a:buNone/>
            </a:pPr>
            <a:r>
              <a:rPr lang="en-US" dirty="0"/>
              <a:t>            : base(options) 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private static </a:t>
            </a:r>
            <a:r>
              <a:rPr lang="en-US" dirty="0" err="1"/>
              <a:t>DbContextOptions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 </a:t>
            </a:r>
            <a:r>
              <a:rPr lang="en-US" dirty="0" err="1"/>
              <a:t>CreateNewContextOptions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serviceProvider</a:t>
            </a:r>
            <a:r>
              <a:rPr lang="en-US" dirty="0"/>
              <a:t> = new </a:t>
            </a:r>
            <a:r>
              <a:rPr lang="en-US" dirty="0" err="1"/>
              <a:t>ServiceCollection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AddEntityFrameworkInMemoryDatabase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BuildServiceProvider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builder = new </a:t>
            </a:r>
            <a:r>
              <a:rPr lang="en-US" dirty="0" err="1"/>
              <a:t>DbContextOptionsBuilder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&gt;(); </a:t>
            </a:r>
            <a:r>
              <a:rPr lang="en-US" dirty="0" err="1"/>
              <a:t>builder.UseInMemoryDatabase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dirty="0" err="1"/>
              <a:t>UseInternalServiceProvider</a:t>
            </a:r>
            <a:r>
              <a:rPr lang="en-US" dirty="0"/>
              <a:t>(</a:t>
            </a:r>
            <a:r>
              <a:rPr lang="en-US" dirty="0" err="1"/>
              <a:t>serviceProvider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builder.Options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0066" y="6311900"/>
            <a:ext cx="689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https://docs.efproject.net/en/latest/miscellaneous/testing.html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68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9BD3-F3C6-4D6D-9397-154DFFB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5B99-4D38-4040-9E53-A1DEFC5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en-US" dirty="0" err="1"/>
              <a:t>EF.Functions.Like</a:t>
            </a:r>
            <a:r>
              <a:rPr lang="en-US" dirty="0"/>
              <a:t>(“%value%”)</a:t>
            </a:r>
          </a:p>
          <a:p>
            <a:r>
              <a:rPr lang="en-US" dirty="0"/>
              <a:t>Owned entities and table splitting</a:t>
            </a:r>
          </a:p>
          <a:p>
            <a:r>
              <a:rPr lang="en-US" dirty="0"/>
              <a:t>Global Query Filters</a:t>
            </a:r>
          </a:p>
          <a:p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r>
              <a:rPr lang="en-US" dirty="0"/>
              <a:t>Manually Compiled Queries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C4E5DE-97A4-423C-9303-D97CF55B41A2}"/>
              </a:ext>
            </a:extLst>
          </p:cNvPr>
          <p:cNvSpPr/>
          <p:nvPr/>
        </p:nvSpPr>
        <p:spPr>
          <a:xfrm>
            <a:off x="2237194" y="6033254"/>
            <a:ext cx="7715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https://github.com/aspnet/EntityFramework/wiki/Roadmap#ef-core-20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930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9765-570D-4040-BBC3-A08DA54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2.0 - </a:t>
            </a:r>
            <a:r>
              <a:rPr lang="en-US" dirty="0" err="1"/>
              <a:t>EF.Functions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7E16-6BB9-43DF-89EF-45FF49585A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.Functions.Like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1FA6-DB59-4704-9BAE-EF80D266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2.0 – Owned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F8EB-C10B-4962-9791-ED1E78AE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61772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Monaco"/>
              </a:rPr>
              <a:t>modelBuilder.Entity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&lt;Customer&gt;() .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OwnsOne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(c =&gt;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c.WorkAddress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Customer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Address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WorkAddress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A31515"/>
                </a:solidFill>
                <a:latin typeface="Monaco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Line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PostalOrZipCode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StateOrProvince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Monaco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CityOrTown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{ get; internal </a:t>
            </a:r>
            <a:r>
              <a:rPr lang="en-US" dirty="0">
                <a:solidFill>
                  <a:srgbClr val="0000FF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A56-2680-4AA5-86A2-7B8106C6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2.0 - Global Query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32-595E-486B-AC76-E5C1553F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modelBuilder.Entity</a:t>
            </a:r>
            <a:r>
              <a:rPr lang="en-US" dirty="0"/>
              <a:t>&lt;Recipe&gt;().</a:t>
            </a:r>
            <a:r>
              <a:rPr lang="en-US" dirty="0" err="1"/>
              <a:t>HasQueryFilter</a:t>
            </a:r>
            <a:r>
              <a:rPr lang="en-US" dirty="0"/>
              <a:t>(r =&gt; !</a:t>
            </a:r>
            <a:r>
              <a:rPr lang="en-US" dirty="0" err="1"/>
              <a:t>r.IsDeleted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9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0" y="2546350"/>
            <a:ext cx="5807075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172" y="6311900"/>
            <a:ext cx="59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https://docs.efproject.net/en/latest/efcore-vs-ef6/index.html</a:t>
            </a:r>
            <a:r>
              <a:rPr lang="en-US" dirty="0"/>
              <a:t>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9870568"/>
              </p:ext>
            </p:extLst>
          </p:nvPr>
        </p:nvGraphicFramePr>
        <p:xfrm>
          <a:off x="1684867" y="173567"/>
          <a:ext cx="8822267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5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http://docs.efproject.net </a:t>
            </a:r>
          </a:p>
          <a:p>
            <a:pPr lvl="0">
              <a:buClr>
                <a:srgbClr val="FFFFFF"/>
              </a:buClr>
            </a:pPr>
            <a:r>
              <a:rPr lang="en-US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rPr>
              <a:t>http://github.com/aspnet/EntityFramework </a:t>
            </a:r>
          </a:p>
          <a:p>
            <a:pPr lvl="0">
              <a:buClr>
                <a:srgbClr val="FFFFFF"/>
              </a:buClr>
            </a:pPr>
            <a:r>
              <a:rPr lang="en-US" dirty="0"/>
              <a:t>https://ef.readthedocs.io/en/latest/</a:t>
            </a:r>
          </a:p>
          <a:p>
            <a:r>
              <a:rPr lang="en-US" dirty="0"/>
              <a:t>EF Core Roadmap - http://bit.ly/efcoreroadmap </a:t>
            </a:r>
          </a:p>
          <a:p>
            <a:r>
              <a:rPr lang="en-US" dirty="0"/>
              <a:t>https://github.com/rowanmiller/Demo-EFCore</a:t>
            </a:r>
          </a:p>
          <a:p>
            <a:r>
              <a:rPr lang="en-US" dirty="0"/>
              <a:t>https://blogs.msdn.microsoft.com/dotnet/2016/10/25/announcing-entity-framework-core-1-1-preview-1/ </a:t>
            </a:r>
          </a:p>
          <a:p>
            <a:r>
              <a:rPr lang="en-US" dirty="0"/>
              <a:t>https://github.com/aspnet/EntityFramework/wiki/Roadmap#ef-core-20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1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93" y="1284901"/>
            <a:ext cx="8291479" cy="527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936"/>
            <a:ext cx="12192000" cy="447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038714"/>
            <a:ext cx="10648950" cy="1999886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cap="small" dirty="0">
                <a:solidFill>
                  <a:schemeClr val="tx1"/>
                </a:solidFill>
              </a:rPr>
              <a:t>Getting started with EF Core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200" cap="small" dirty="0">
                <a:solidFill>
                  <a:schemeClr val="tx1"/>
                </a:solidFill>
              </a:rPr>
              <a:t>https://github.com/jwooley/EfCore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0" y="5267325"/>
            <a:ext cx="3181350" cy="156366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https://jwooley.github.io/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602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9456" y="2733394"/>
            <a:ext cx="11859768" cy="2762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Microsoft.EntityFrameworkCore.SqlServer.Design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2.0.0-preview1-final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DotNetCliToolReference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Microsoft.EntityFrameworkCore.Tools.DotNet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2.0.0-preview1-final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4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3747" y="1719770"/>
            <a:ext cx="113224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Recipes {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OnConfiguring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optionsBuilder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@"Server=.;Database=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Recipe;Trusted_Connection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=True;"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ASP.Net</a:t>
            </a:r>
            <a:endParaRPr lang="en-US" alt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services)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 =&gt;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    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Configuration.GetConnectionString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RecipeDb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services.AddDbContextPool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&gt;(options =&gt;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 //(EF 2)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4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Add-Migration</a:t>
            </a:r>
            <a:r>
              <a:rPr lang="en-US" baseline="0" dirty="0"/>
              <a:t> {name}</a:t>
            </a:r>
          </a:p>
          <a:p>
            <a:r>
              <a:rPr lang="en-US" baseline="0" dirty="0"/>
              <a:t>Remove-Migration {name}</a:t>
            </a:r>
          </a:p>
          <a:p>
            <a:r>
              <a:rPr lang="en-US" dirty="0"/>
              <a:t>Update-Database</a:t>
            </a:r>
          </a:p>
          <a:p>
            <a:r>
              <a:rPr lang="en-US" dirty="0"/>
              <a:t>Script-Migration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add {name}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migrations remove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update</a:t>
            </a:r>
          </a:p>
          <a:p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err="1"/>
              <a:t>ef</a:t>
            </a:r>
            <a:r>
              <a:rPr lang="en-US" dirty="0"/>
              <a:t> database script</a:t>
            </a:r>
          </a:p>
        </p:txBody>
      </p:sp>
    </p:spTree>
    <p:extLst>
      <p:ext uri="{BB962C8B-B14F-4D97-AF65-F5344CB8AC3E}">
        <p14:creationId xmlns:p14="http://schemas.microsoft.com/office/powerpoint/2010/main" val="160598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73" y="4527152"/>
            <a:ext cx="11451771" cy="193899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&gt;Scaffold-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-Connection 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-Provider 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OutputDir</a:t>
            </a:r>
            <a:r>
              <a:rPr lang="en-US" sz="2000" dirty="0">
                <a:latin typeface="Consolas" panose="020B0609020204030204" pitchFamily="49" charset="0"/>
              </a:rPr>
              <a:t>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-Context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</a:t>
            </a:r>
            <a:r>
              <a:rPr lang="en-US" sz="2000" dirty="0" err="1">
                <a:latin typeface="Consolas" panose="020B0609020204030204" pitchFamily="49" charset="0"/>
              </a:rPr>
              <a:t>DataAnnotations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617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https://ef.readthedocs.io/en/latest/miscellaneous/cli/powershell.html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114" y="1972607"/>
            <a:ext cx="11451771" cy="22467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dbcontext</a:t>
            </a:r>
            <a:r>
              <a:rPr lang="en-US" sz="2000" dirty="0">
                <a:latin typeface="Consolas" panose="020B0609020204030204" pitchFamily="49" charset="0"/>
              </a:rPr>
              <a:t> scaffold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"data source=.;initial catalog=</a:t>
            </a:r>
            <a:r>
              <a:rPr lang="en-US" sz="2000" dirty="0" err="1">
                <a:latin typeface="Consolas" panose="020B0609020204030204" pitchFamily="49" charset="0"/>
              </a:rPr>
              <a:t>NWind;integrated</a:t>
            </a:r>
            <a:r>
              <a:rPr lang="en-US" sz="2000" dirty="0">
                <a:latin typeface="Consolas" panose="020B0609020204030204" pitchFamily="49" charset="0"/>
              </a:rPr>
              <a:t> security=true;"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Microsoft.EntityFrameworkCore.SqlServer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-o Models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-c </a:t>
            </a:r>
            <a:r>
              <a:rPr lang="en-US" sz="2000" dirty="0" err="1">
                <a:latin typeface="Consolas" panose="020B0609020204030204" pitchFamily="49" charset="0"/>
              </a:rPr>
              <a:t>NorthwindContext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-a</a:t>
            </a:r>
          </a:p>
          <a:p>
            <a:r>
              <a:rPr lang="en-US" sz="2000" dirty="0"/>
              <a:t>           </a:t>
            </a:r>
            <a:r>
              <a:rPr lang="en-US" sz="2000" dirty="0">
                <a:latin typeface="Consolas" panose="020B0609020204030204" pitchFamily="49" charset="0"/>
              </a:rPr>
              <a:t>-startup-project ..\</a:t>
            </a:r>
            <a:r>
              <a:rPr lang="en-US" sz="2000" dirty="0" err="1">
                <a:latin typeface="Consolas" panose="020B0609020204030204" pitchFamily="49" charset="0"/>
              </a:rPr>
              <a:t>MigrationsConsole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097713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6" y="1"/>
            <a:ext cx="7080504" cy="26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34188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13325</TotalTime>
  <Words>771</Words>
  <Application>Microsoft Office PowerPoint</Application>
  <PresentationFormat>Widescreen</PresentationFormat>
  <Paragraphs>193</Paragraphs>
  <Slides>20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Corbel</vt:lpstr>
      <vt:lpstr>Monaco</vt:lpstr>
      <vt:lpstr>Wingdings</vt:lpstr>
      <vt:lpstr>Banded</vt:lpstr>
      <vt:lpstr>Getting started with EF Core https://github.com/jwooley/EfCore https://jwooley.github.io/</vt:lpstr>
      <vt:lpstr>Demo Data Model</vt:lpstr>
      <vt:lpstr>Demo</vt:lpstr>
      <vt:lpstr>Configuration</vt:lpstr>
      <vt:lpstr>Construction</vt:lpstr>
      <vt:lpstr>Migrations</vt:lpstr>
      <vt:lpstr>Scaffolding</vt:lpstr>
      <vt:lpstr>Performance</vt:lpstr>
      <vt:lpstr>Demo</vt:lpstr>
      <vt:lpstr>Shadow Properties</vt:lpstr>
      <vt:lpstr>Logging</vt:lpstr>
      <vt:lpstr>Providers</vt:lpstr>
      <vt:lpstr>In Memory Provider</vt:lpstr>
      <vt:lpstr>EF Core 2 </vt:lpstr>
      <vt:lpstr>Core 2.0 - EF.Functions</vt:lpstr>
      <vt:lpstr>EF Core 2.0 – Owned Entities </vt:lpstr>
      <vt:lpstr>EF 2.0 - Global Query Filters</vt:lpstr>
      <vt:lpstr>Comparison</vt:lpstr>
      <vt:lpstr>Links</vt:lpstr>
      <vt:lpstr>Getting started with EF Core https://github.com/jwooley/EfCore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EF Core</dc:title>
  <dc:creator>Jim Wooley</dc:creator>
  <cp:lastModifiedBy>Jim Wooley</cp:lastModifiedBy>
  <cp:revision>56</cp:revision>
  <dcterms:created xsi:type="dcterms:W3CDTF">2016-08-28T19:50:39Z</dcterms:created>
  <dcterms:modified xsi:type="dcterms:W3CDTF">2017-07-10T01:44:42Z</dcterms:modified>
</cp:coreProperties>
</file>