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102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modelBuilder.Entity</a:t>
            </a:r>
            <a:r>
              <a:rPr lang="en-US" dirty="0"/>
              <a:t>&lt;Recipe&gt;().</a:t>
            </a:r>
            <a:r>
              <a:rPr lang="en-US" dirty="0" err="1"/>
              <a:t>HasQueryFilter</a:t>
            </a:r>
            <a:r>
              <a:rPr lang="en-US" dirty="0"/>
              <a:t>(r =&gt; !</a:t>
            </a:r>
            <a:r>
              <a:rPr lang="en-US" dirty="0" err="1"/>
              <a:t>r.IsDeleted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754426"/>
            <a:ext cx="11859768" cy="2720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13295</TotalTime>
  <Words>803</Words>
  <Application>Microsoft Office PowerPoint</Application>
  <PresentationFormat>Widescreen</PresentationFormat>
  <Paragraphs>193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55</cp:revision>
  <dcterms:created xsi:type="dcterms:W3CDTF">2016-08-28T19:50:39Z</dcterms:created>
  <dcterms:modified xsi:type="dcterms:W3CDTF">2017-07-10T01:14:19Z</dcterms:modified>
</cp:coreProperties>
</file>