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61" r:id="rId9"/>
    <p:sldId id="273" r:id="rId10"/>
    <p:sldId id="263" r:id="rId11"/>
    <p:sldId id="264" r:id="rId12"/>
    <p:sldId id="266" r:id="rId13"/>
    <p:sldId id="265" r:id="rId14"/>
    <p:sldId id="260" r:id="rId15"/>
    <p:sldId id="25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769" autoAdjust="0"/>
  </p:normalViewPr>
  <p:slideViewPr>
    <p:cSldViewPr snapToGrid="0">
      <p:cViewPr varScale="1">
        <p:scale>
          <a:sx n="105" d="100"/>
          <a:sy n="105" d="100"/>
        </p:scale>
        <p:origin x="786" y="102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179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strike="sngStrike" baseline="0" dirty="0"/>
            <a:t>Connection Resiliency</a:t>
          </a:r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</dgm:pt>
    <dgm:pt modelId="{B9CC2752-2DF6-4320-AE39-E3C9DD7C2FB2}" type="sibTrans" cxnId="{3DE05BDD-7EB3-4A34-B18E-51C9756F63B5}">
      <dgm:prSet/>
      <dgm:spPr/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sngStrike" kern="1200" baseline="0" dirty="0"/>
            <a:t>Connection Resiliency</a:t>
          </a:r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(Official)</a:t>
            </a:r>
          </a:p>
          <a:p>
            <a:r>
              <a:rPr lang="en-US" dirty="0"/>
              <a:t>Pomelo (MySQL)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(Coming Soon)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36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https://docs.efproject.net/en/latest/providers/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RecipeContext</a:t>
            </a:r>
            <a:r>
              <a:rPr lang="en-US" dirty="0"/>
              <a:t>(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options)</a:t>
            </a:r>
          </a:p>
          <a:p>
            <a:pPr marL="0" indent="0">
              <a:buNone/>
            </a:pPr>
            <a:r>
              <a:rPr lang="en-US" dirty="0"/>
              <a:t>            : base(options) 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static 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</a:t>
            </a:r>
            <a:r>
              <a:rPr lang="en-US" dirty="0" err="1"/>
              <a:t>CreateNewContextOptions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serviceProvider</a:t>
            </a:r>
            <a:r>
              <a:rPr lang="en-US" dirty="0"/>
              <a:t> = new </a:t>
            </a:r>
            <a:r>
              <a:rPr lang="en-US" dirty="0" err="1"/>
              <a:t>ServiceCollection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AddEntityFrameworkInMemoryDatabase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BuildServiceProvider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builder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&gt;(); </a:t>
            </a:r>
            <a:r>
              <a:rPr lang="en-US" dirty="0" err="1"/>
              <a:t>builder.UseInMemoryDatabase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UseInternalServiceProvider</a:t>
            </a:r>
            <a:r>
              <a:rPr lang="en-US" dirty="0"/>
              <a:t>(</a:t>
            </a:r>
            <a:r>
              <a:rPr lang="en-US" dirty="0" err="1"/>
              <a:t>serviceProvider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builder.Options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0066" y="6311900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72157230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9456" y="2754426"/>
            <a:ext cx="11859768" cy="27207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Microsoft.EntityFrameworkCore.Design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Microsoft.EntityFrameworkCore.SqlServer.Design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"1.0.0"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858269"/>
            <a:ext cx="1132242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73" y="4527152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latin typeface="Consolas" panose="020B0609020204030204" pitchFamily="49" charset="0"/>
              </a:rPr>
              <a:t>-startup-project ..\</a:t>
            </a:r>
            <a:r>
              <a:rPr lang="en-US" sz="2000" dirty="0" err="1">
                <a:latin typeface="Consolas" panose="020B0609020204030204" pitchFamily="49" charset="0"/>
              </a:rPr>
              <a:t>MigrationsConsole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97713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96" y="1"/>
            <a:ext cx="7080504" cy="2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13253</TotalTime>
  <Words>643</Words>
  <Application>Microsoft Office PowerPoint</Application>
  <PresentationFormat>Widescreen</PresentationFormat>
  <Paragraphs>164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Corbel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Performance</vt:lpstr>
      <vt:lpstr>Demo</vt:lpstr>
      <vt:lpstr>Shadow Properties</vt:lpstr>
      <vt:lpstr>Logging</vt:lpstr>
      <vt:lpstr>Providers</vt:lpstr>
      <vt:lpstr>In Memory Provider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52</cp:revision>
  <dcterms:created xsi:type="dcterms:W3CDTF">2016-08-28T19:50:39Z</dcterms:created>
  <dcterms:modified xsi:type="dcterms:W3CDTF">2017-05-05T18:18:25Z</dcterms:modified>
</cp:coreProperties>
</file>