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7" r:id="rId2"/>
    <p:sldId id="270" r:id="rId3"/>
    <p:sldId id="272" r:id="rId4"/>
    <p:sldId id="262" r:id="rId5"/>
    <p:sldId id="271" r:id="rId6"/>
    <p:sldId id="259" r:id="rId7"/>
    <p:sldId id="258" r:id="rId8"/>
    <p:sldId id="261" r:id="rId9"/>
    <p:sldId id="273" r:id="rId10"/>
    <p:sldId id="263" r:id="rId11"/>
    <p:sldId id="264" r:id="rId12"/>
    <p:sldId id="266" r:id="rId13"/>
    <p:sldId id="265" r:id="rId14"/>
    <p:sldId id="260" r:id="rId15"/>
    <p:sldId id="25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1769" autoAdjust="0"/>
  </p:normalViewPr>
  <p:slideViewPr>
    <p:cSldViewPr snapToGrid="0">
      <p:cViewPr varScale="1">
        <p:scale>
          <a:sx n="105" d="100"/>
          <a:sy n="105" d="100"/>
        </p:scale>
        <p:origin x="786" y="102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179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/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/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/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/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/>
      <dgm:t>
        <a:bodyPr/>
        <a:lstStyle/>
        <a:p>
          <a:r>
            <a:rPr lang="en-US" strike="sngStrike" baseline="0" dirty="0"/>
            <a:t>Connection Resiliency</a:t>
          </a:r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A91E1B38-47E8-4617-83FA-B809FE15EC4B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E9296D2E-67C5-4A5F-991E-87DEEF1135B2}" type="parTrans" cxnId="{3DE05BDD-7EB3-4A34-B18E-51C9756F63B5}">
      <dgm:prSet/>
      <dgm:spPr/>
    </dgm:pt>
    <dgm:pt modelId="{B9CC2752-2DF6-4320-AE39-E3C9DD7C2FB2}" type="sibTrans" cxnId="{3DE05BDD-7EB3-4A34-B18E-51C9756F63B5}">
      <dgm:prSet/>
      <dgm:spPr/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7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7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7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7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7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7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7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7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7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7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7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7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7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7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7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E23A9C1-A76E-488D-B774-DD7B42FF910A}" type="pres">
      <dgm:prSet presAssocID="{A91E1B38-47E8-4617-83FA-B809FE15EC4B}" presName="childNode" presStyleLbl="node1" presStyleIdx="15" presStyleCnt="17">
        <dgm:presLayoutVars>
          <dgm:bulletEnabled val="1"/>
        </dgm:presLayoutVars>
      </dgm:prSet>
      <dgm:spPr/>
    </dgm:pt>
    <dgm:pt modelId="{90AB6924-BFD9-49F6-9C0F-A61DF6180CE7}" type="pres">
      <dgm:prSet presAssocID="{A91E1B38-47E8-4617-83FA-B809FE15EC4B}" presName="aSpace2" presStyleCnt="0"/>
      <dgm:spPr/>
    </dgm:pt>
    <dgm:pt modelId="{F2B97C19-34EF-44C1-B5FD-49E61DD568E8}" type="pres">
      <dgm:prSet presAssocID="{83C8A754-B822-4C27-9268-26FE57AF5D97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D3D160AC-2616-497C-95A7-C40065497917}" type="presOf" srcId="{A91E1B38-47E8-4617-83FA-B809FE15EC4B}" destId="{FE23A9C1-A76E-488D-B774-DD7B42FF910A}" srcOrd="0" destOrd="0" presId="urn:microsoft.com/office/officeart/2005/8/layout/lProcess2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2773F7BE-438D-44C6-99F1-65D3180A5062}" srcId="{68D1C401-DF17-42EB-8F32-CB92EDBA7007}" destId="{83C8A754-B822-4C27-9268-26FE57AF5D97}" srcOrd="7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3DE05BDD-7EB3-4A34-B18E-51C9756F63B5}" srcId="{68D1C401-DF17-42EB-8F32-CB92EDBA7007}" destId="{A91E1B38-47E8-4617-83FA-B809FE15EC4B}" srcOrd="6" destOrd="0" parTransId="{E9296D2E-67C5-4A5F-991E-87DEEF1135B2}" sibTransId="{B9CC2752-2DF6-4320-AE39-E3C9DD7C2FB2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62E72638-7025-4F94-9FA3-740A6DAF0C7D}" type="presParOf" srcId="{F9559215-102B-4A8D-A9CC-1D39603F6CE8}" destId="{FE23A9C1-A76E-488D-B774-DD7B42FF910A}" srcOrd="12" destOrd="0" presId="urn:microsoft.com/office/officeart/2005/8/layout/lProcess2"/>
    <dgm:cxn modelId="{9F20A9FD-5E1E-4D5C-AFB0-0CB06A074196}" type="presParOf" srcId="{F9559215-102B-4A8D-A9CC-1D39603F6CE8}" destId="{90AB6924-BFD9-49F6-9C0F-A61DF6180CE7}" srcOrd="13" destOrd="0" presId="urn:microsoft.com/office/officeart/2005/8/layout/lProcess2"/>
    <dgm:cxn modelId="{98AD3257-D906-4FBD-98B8-68DC5F21248B}" type="presParOf" srcId="{F9559215-102B-4A8D-A9CC-1D39603F6CE8}" destId="{F2B97C19-34EF-44C1-B5FD-49E61DD568E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sngStrike" kern="1200" baseline="0" dirty="0"/>
            <a:t>Connection Resiliency</a:t>
          </a:r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2623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8023" y="1855490"/>
        <a:ext cx="3372217" cy="413585"/>
      </dsp:txXfrm>
    </dsp:sp>
    <dsp:sp modelId="{4492ED30-DFB6-444B-9874-430B1F4733BE}">
      <dsp:nvSpPr>
        <dsp:cNvPr id="0" name=""/>
        <dsp:cNvSpPr/>
      </dsp:nvSpPr>
      <dsp:spPr>
        <a:xfrm>
          <a:off x="4995156" y="2349530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8023" y="2362397"/>
        <a:ext cx="3372217" cy="413585"/>
      </dsp:txXfrm>
    </dsp:sp>
    <dsp:sp modelId="{4C68117D-1B78-4E72-B96B-76D4AAA8557F}">
      <dsp:nvSpPr>
        <dsp:cNvPr id="0" name=""/>
        <dsp:cNvSpPr/>
      </dsp:nvSpPr>
      <dsp:spPr>
        <a:xfrm>
          <a:off x="4995156" y="2856437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8023" y="2869304"/>
        <a:ext cx="3372217" cy="413585"/>
      </dsp:txXfrm>
    </dsp:sp>
    <dsp:sp modelId="{90ADC1F3-502B-4014-A291-38CDEF5CE6EC}">
      <dsp:nvSpPr>
        <dsp:cNvPr id="0" name=""/>
        <dsp:cNvSpPr/>
      </dsp:nvSpPr>
      <dsp:spPr>
        <a:xfrm>
          <a:off x="4995156" y="3363344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8023" y="3376211"/>
        <a:ext cx="3372217" cy="413585"/>
      </dsp:txXfrm>
    </dsp:sp>
    <dsp:sp modelId="{4141599E-0812-496F-A28B-BD72EDF5B1FC}">
      <dsp:nvSpPr>
        <dsp:cNvPr id="0" name=""/>
        <dsp:cNvSpPr/>
      </dsp:nvSpPr>
      <dsp:spPr>
        <a:xfrm>
          <a:off x="4995156" y="3870251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8023" y="3883118"/>
        <a:ext cx="3372217" cy="413585"/>
      </dsp:txXfrm>
    </dsp:sp>
    <dsp:sp modelId="{8D6D6A04-763C-4908-8FF2-39B3F47F9F35}">
      <dsp:nvSpPr>
        <dsp:cNvPr id="0" name=""/>
        <dsp:cNvSpPr/>
      </dsp:nvSpPr>
      <dsp:spPr>
        <a:xfrm>
          <a:off x="4995156" y="4377158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8023" y="4390025"/>
        <a:ext cx="3372217" cy="413585"/>
      </dsp:txXfrm>
    </dsp:sp>
    <dsp:sp modelId="{FE23A9C1-A76E-488D-B774-DD7B42FF910A}">
      <dsp:nvSpPr>
        <dsp:cNvPr id="0" name=""/>
        <dsp:cNvSpPr/>
      </dsp:nvSpPr>
      <dsp:spPr>
        <a:xfrm>
          <a:off x="4995156" y="4884065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mapping</a:t>
          </a:r>
        </a:p>
      </dsp:txBody>
      <dsp:txXfrm>
        <a:off x="5008023" y="4896932"/>
        <a:ext cx="3372217" cy="413585"/>
      </dsp:txXfrm>
    </dsp:sp>
    <dsp:sp modelId="{F2B97C19-34EF-44C1-B5FD-49E61DD568E8}">
      <dsp:nvSpPr>
        <dsp:cNvPr id="0" name=""/>
        <dsp:cNvSpPr/>
      </dsp:nvSpPr>
      <dsp:spPr>
        <a:xfrm>
          <a:off x="4995156" y="5390972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8023" y="5403839"/>
        <a:ext cx="3372217" cy="41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  <a:br>
              <a:rPr lang="en-US" sz="3200" cap="small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https://jwooley.github.io/</a:t>
            </a:r>
            <a:endParaRPr lang="en-US" sz="3200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6002" y="3612948"/>
            <a:ext cx="8477962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 6: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Context.Database.Log</a:t>
            </a:r>
            <a:r>
              <a:rPr lang="en-US" sz="2800" dirty="0">
                <a:solidFill>
                  <a:schemeClr val="bg1"/>
                </a:solidFill>
              </a:rPr>
              <a:t>(text =&gt;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bg1"/>
                </a:solidFill>
              </a:rPr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(Official)</a:t>
            </a:r>
          </a:p>
          <a:p>
            <a:r>
              <a:rPr lang="en-US" dirty="0"/>
              <a:t>Pomelo (MySQL)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/>
              <a:t>Oracle (Coming Soon)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36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https://docs.efproject.net/en/latest/providers/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RecipeContext</a:t>
            </a:r>
            <a:r>
              <a:rPr lang="en-US" dirty="0"/>
              <a:t>(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options)</a:t>
            </a:r>
          </a:p>
          <a:p>
            <a:pPr marL="0" indent="0">
              <a:buNone/>
            </a:pPr>
            <a:r>
              <a:rPr lang="en-US" dirty="0"/>
              <a:t>            : base(options) 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static 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</a:t>
            </a:r>
            <a:r>
              <a:rPr lang="en-US" dirty="0" err="1"/>
              <a:t>CreateNewContextOptions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serviceProvider</a:t>
            </a:r>
            <a:r>
              <a:rPr lang="en-US" dirty="0"/>
              <a:t> = new </a:t>
            </a:r>
            <a:r>
              <a:rPr lang="en-US" dirty="0" err="1"/>
              <a:t>ServiceCollection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AddEntityFrameworkInMemoryDatabase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BuildServiceProvider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builder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&gt;(); </a:t>
            </a:r>
            <a:r>
              <a:rPr lang="en-US" dirty="0" err="1"/>
              <a:t>builder.UseInMemoryDatabase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UseInternalServiceProvider</a:t>
            </a:r>
            <a:r>
              <a:rPr lang="en-US" dirty="0"/>
              <a:t>(</a:t>
            </a:r>
            <a:r>
              <a:rPr lang="en-US" dirty="0" err="1"/>
              <a:t>serviceProvider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builder.Options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0066" y="6311900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72157230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</a:t>
            </a:r>
          </a:p>
          <a:p>
            <a:r>
              <a:rPr lang="en-US" dirty="0"/>
              <a:t>https://blogs.msdn.microsoft.com/dotnet/2016/10/25/announcing-entity-framework-core-1-1-preview-1/ </a:t>
            </a:r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8602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9760" y="2837527"/>
            <a:ext cx="1094307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"dependencies"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Microsoft.EntityFrameworkCore.Design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"1.0.0-preview2-final"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Microsoft.EntityFrameworkCore.SqlServer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Microsoft.EntityFrameworkCore.SqlServer.Design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"tools"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Microsoft.EntityFrameworkCore.Tools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"1.0.0-preview2-final“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27086" y="2837527"/>
            <a:ext cx="1093574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"dependencies"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 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Microsoft.EntityFrameworkCore.Design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"1.1.0-preview1-final"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 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Microsoft.EntityFrameworkCore.SqlServer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"1.1.0-preview1-final"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 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Microsoft.EntityFrameworkCore.SqlServer.Design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"1.1.0-preview1-final"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"tools"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 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Microsoft.EntityFrameworkCore.Tools.DotNet</a:t>
            </a:r>
            <a:r>
              <a:rPr lang="en-US" alt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"1.0.0-preview3-final“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858269"/>
            <a:ext cx="1132242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114" y="4148666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97713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96" y="1"/>
            <a:ext cx="7080504" cy="26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5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34188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13075</TotalTime>
  <Words>585</Words>
  <Application>Microsoft Office PowerPoint</Application>
  <PresentationFormat>Widescreen</PresentationFormat>
  <Paragraphs>172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Corbel</vt:lpstr>
      <vt:lpstr>Wingdings</vt:lpstr>
      <vt:lpstr>Banded</vt:lpstr>
      <vt:lpstr>Getting started with EF Core https://github.com/jwooley/EfCore https://jwooley.github.io/</vt:lpstr>
      <vt:lpstr>Demo Data Model</vt:lpstr>
      <vt:lpstr>Demo</vt:lpstr>
      <vt:lpstr>Configuration</vt:lpstr>
      <vt:lpstr>Construction</vt:lpstr>
      <vt:lpstr>Migrations</vt:lpstr>
      <vt:lpstr>Scaffolding</vt:lpstr>
      <vt:lpstr>Performance</vt:lpstr>
      <vt:lpstr>Demo</vt:lpstr>
      <vt:lpstr>Shadow Properties</vt:lpstr>
      <vt:lpstr>Logging</vt:lpstr>
      <vt:lpstr>Providers</vt:lpstr>
      <vt:lpstr>In Memory Provider</vt:lpstr>
      <vt:lpstr>Comparison</vt:lpstr>
      <vt:lpstr>Links</vt:lpstr>
      <vt:lpstr>Getting started with EF Core https://github.com/jwooley/EfCore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48</cp:revision>
  <dcterms:created xsi:type="dcterms:W3CDTF">2016-08-28T19:50:39Z</dcterms:created>
  <dcterms:modified xsi:type="dcterms:W3CDTF">2017-03-18T22:05:53Z</dcterms:modified>
</cp:coreProperties>
</file>