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78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provide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– Official, Pomelo, Sapient Guardian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</a:t>
            </a:r>
            <a:r>
              <a:rPr lang="en-US" strike="sngStrike" dirty="0"/>
              <a:t>(Coming Soon)</a:t>
            </a:r>
            <a:r>
              <a:rPr lang="en-US" dirty="0"/>
              <a:t> (not yet available)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https://docs.efproject.net/en/latest/providers/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options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BloggingContext</a:t>
            </a:r>
            <a:r>
              <a:rPr lang="en-US" dirty="0"/>
              <a:t>&gt;()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</a:t>
            </a:r>
            <a:r>
              <a:rPr lang="en-US" dirty="0" err="1"/>
              <a:t>UseInMemoryDatabase</a:t>
            </a:r>
            <a:r>
              <a:rPr lang="en-US" dirty="0"/>
              <a:t>(</a:t>
            </a:r>
            <a:r>
              <a:rPr lang="en-US" dirty="0" err="1"/>
              <a:t>databaseName</a:t>
            </a:r>
            <a:r>
              <a:rPr lang="en-US" dirty="0"/>
              <a:t>: "</a:t>
            </a:r>
            <a:r>
              <a:rPr lang="en-US" dirty="0" err="1"/>
              <a:t>Add_writes_to_database</a:t>
            </a:r>
            <a:r>
              <a:rPr lang="en-US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.Options;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service = new </a:t>
            </a:r>
            <a:r>
              <a:rPr lang="en-US" dirty="0" err="1"/>
              <a:t>BlogService</a:t>
            </a:r>
            <a:r>
              <a:rPr lang="en-US" dirty="0"/>
              <a:t>(context);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service.Add</a:t>
            </a:r>
            <a:r>
              <a:rPr lang="en-US" dirty="0"/>
              <a:t>("http://sample.com");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(</a:t>
            </a:r>
            <a:r>
              <a:rPr lang="en-US" dirty="0" err="1"/>
              <a:t>var</a:t>
            </a:r>
            <a:r>
              <a:rPr lang="en-US" dirty="0"/>
              <a:t> context = new </a:t>
            </a:r>
            <a:r>
              <a:rPr lang="en-US" dirty="0" err="1"/>
              <a:t>BloggingContext</a:t>
            </a:r>
            <a:r>
              <a:rPr lang="en-US" dirty="0"/>
              <a:t>(options))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(1, </a:t>
            </a:r>
            <a:r>
              <a:rPr lang="en-US" dirty="0" err="1"/>
              <a:t>context.Blogs.Count</a:t>
            </a:r>
            <a:r>
              <a:rPr lang="en-US" dirty="0"/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 err="1"/>
              <a:t>Assert.AreEqual</a:t>
            </a:r>
            <a:r>
              <a:rPr lang="en-US" dirty="0"/>
              <a:t>("http://sample.com", </a:t>
            </a:r>
            <a:r>
              <a:rPr lang="en-US" dirty="0" err="1"/>
              <a:t>context.Blogs.Single</a:t>
            </a:r>
            <a:r>
              <a:rPr lang="en-US" dirty="0"/>
              <a:t>().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9025" y="6488668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  <a:p>
            <a:r>
              <a:rPr lang="en-US" dirty="0"/>
              <a:t>String </a:t>
            </a:r>
            <a:r>
              <a:rPr lang="en-US" dirty="0" err="1"/>
              <a:t>Interpoliation</a:t>
            </a:r>
            <a:r>
              <a:rPr lang="en-US" dirty="0"/>
              <a:t> in </a:t>
            </a:r>
            <a:r>
              <a:rPr lang="en-US" dirty="0" err="1"/>
              <a:t>FromSql</a:t>
            </a:r>
            <a:endParaRPr lang="en-US" dirty="0"/>
          </a:p>
          <a:p>
            <a:r>
              <a:rPr lang="en-US" dirty="0"/>
              <a:t>Database Scalar Functions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modelBuilder.Entity</a:t>
            </a:r>
            <a:r>
              <a:rPr lang="en-US" dirty="0">
                <a:solidFill>
                  <a:schemeClr val="bg1"/>
                </a:solidFill>
              </a:rPr>
              <a:t>&lt;Recipe&gt;().</a:t>
            </a:r>
            <a:r>
              <a:rPr lang="en-US" dirty="0" err="1">
                <a:solidFill>
                  <a:schemeClr val="bg1"/>
                </a:solidFill>
              </a:rPr>
              <a:t>HasQueryFilter</a:t>
            </a:r>
            <a:r>
              <a:rPr lang="en-US" dirty="0">
                <a:solidFill>
                  <a:schemeClr val="bg1"/>
                </a:solidFill>
              </a:rPr>
              <a:t>(r =&gt; !</a:t>
            </a:r>
            <a:r>
              <a:rPr lang="en-US" dirty="0" err="1">
                <a:solidFill>
                  <a:schemeClr val="bg1"/>
                </a:solidFill>
              </a:rPr>
              <a:t>r.IsDeleted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/>
              <a:t>https://blogs.msdn.microsoft.com/dotnet/2017/08/14/announcing-entity-framework-core-2-0/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553860"/>
            <a:ext cx="11859768" cy="31218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"2.0.0"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14046</TotalTime>
  <Words>865</Words>
  <Application>Microsoft Office PowerPoint</Application>
  <PresentationFormat>Widescreen</PresentationFormat>
  <Paragraphs>198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64</cp:revision>
  <dcterms:created xsi:type="dcterms:W3CDTF">2016-08-28T19:50:39Z</dcterms:created>
  <dcterms:modified xsi:type="dcterms:W3CDTF">2017-10-05T14:35:38Z</dcterms:modified>
</cp:coreProperties>
</file>