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61" r:id="rId9"/>
    <p:sldId id="273" r:id="rId10"/>
    <p:sldId id="263" r:id="rId11"/>
    <p:sldId id="264" r:id="rId12"/>
    <p:sldId id="266" r:id="rId13"/>
    <p:sldId id="265" r:id="rId14"/>
    <p:sldId id="274" r:id="rId15"/>
    <p:sldId id="275" r:id="rId16"/>
    <p:sldId id="276" r:id="rId17"/>
    <p:sldId id="277" r:id="rId18"/>
    <p:sldId id="260" r:id="rId19"/>
    <p:sldId id="25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769" autoAdjust="0"/>
  </p:normalViewPr>
  <p:slideViewPr>
    <p:cSldViewPr snapToGrid="0">
      <p:cViewPr varScale="1">
        <p:scale>
          <a:sx n="67" d="100"/>
          <a:sy n="67" d="100"/>
        </p:scale>
        <p:origin x="96" y="408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179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strike="noStrike" baseline="0" dirty="0" err="1"/>
            <a:t>GroupBy</a:t>
          </a:r>
          <a:endParaRPr lang="en-US" strike="noStrike" baseline="0" dirty="0"/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  <dgm:t>
        <a:bodyPr/>
        <a:lstStyle/>
        <a:p>
          <a:endParaRPr lang="en-US"/>
        </a:p>
      </dgm:t>
    </dgm:pt>
    <dgm:pt modelId="{B9CC2752-2DF6-4320-AE39-E3C9DD7C2FB2}" type="sibTrans" cxnId="{3DE05BDD-7EB3-4A34-B18E-51C9756F63B5}">
      <dgm:prSet/>
      <dgm:spPr/>
      <dgm:t>
        <a:bodyPr/>
        <a:lstStyle/>
        <a:p>
          <a:endParaRPr lang="en-US"/>
        </a:p>
      </dgm:t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noStrike" kern="1200" baseline="0" dirty="0" err="1"/>
            <a:t>GroupBy</a:t>
          </a:r>
          <a:endParaRPr lang="en-US" sz="2000" strike="noStrike" kern="1200" baseline="0" dirty="0"/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provide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/wiki/Roadmap#ef-core-2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– Official, Pomelo, Sapient Guardian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</a:t>
            </a:r>
            <a:r>
              <a:rPr lang="en-US" strike="sngStrike" dirty="0"/>
              <a:t>(Coming Soon)</a:t>
            </a:r>
            <a:r>
              <a:rPr lang="en-US" dirty="0"/>
              <a:t> (not yet available)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https://docs.efproject.net/en/latest/providers/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RecipeContext</a:t>
            </a:r>
            <a:r>
              <a:rPr lang="en-US" dirty="0"/>
              <a:t>(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options)</a:t>
            </a:r>
          </a:p>
          <a:p>
            <a:pPr marL="0" indent="0">
              <a:buNone/>
            </a:pPr>
            <a:r>
              <a:rPr lang="en-US" dirty="0"/>
              <a:t>            : base(options) 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static 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</a:t>
            </a:r>
            <a:r>
              <a:rPr lang="en-US" dirty="0" err="1"/>
              <a:t>CreateNewContextOptions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serviceProvider</a:t>
            </a:r>
            <a:r>
              <a:rPr lang="en-US" dirty="0"/>
              <a:t> = new </a:t>
            </a:r>
            <a:r>
              <a:rPr lang="en-US" dirty="0" err="1"/>
              <a:t>ServiceCollection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AddEntityFrameworkInMemoryDatabase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BuildServiceProvider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builder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&gt;(); </a:t>
            </a:r>
            <a:r>
              <a:rPr lang="en-US" dirty="0" err="1"/>
              <a:t>builder.UseInMemoryDatabase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UseInternalServiceProvider</a:t>
            </a:r>
            <a:r>
              <a:rPr lang="en-US" dirty="0"/>
              <a:t>(</a:t>
            </a:r>
            <a:r>
              <a:rPr lang="en-US" dirty="0" err="1"/>
              <a:t>serviceProvider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builder.Options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0066" y="6311900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 err="1"/>
              <a:t>EF.Functions.Like</a:t>
            </a:r>
            <a:r>
              <a:rPr lang="en-US" dirty="0"/>
              <a:t>(“%value%”)</a:t>
            </a:r>
          </a:p>
          <a:p>
            <a:r>
              <a:rPr lang="en-US" dirty="0"/>
              <a:t>Owned entities and table splitting</a:t>
            </a:r>
          </a:p>
          <a:p>
            <a:r>
              <a:rPr lang="en-US" dirty="0"/>
              <a:t>Global Query Filters</a:t>
            </a:r>
          </a:p>
          <a:p>
            <a:r>
              <a:rPr lang="en-US" dirty="0" err="1"/>
              <a:t>DbContext</a:t>
            </a:r>
            <a:r>
              <a:rPr lang="en-US" dirty="0"/>
              <a:t> Pooling</a:t>
            </a:r>
          </a:p>
          <a:p>
            <a:r>
              <a:rPr lang="en-US" dirty="0"/>
              <a:t>Manually Compiled Queries</a:t>
            </a:r>
          </a:p>
          <a:p>
            <a:r>
              <a:rPr lang="en-US" dirty="0"/>
              <a:t>String </a:t>
            </a:r>
            <a:r>
              <a:rPr lang="en-US" dirty="0" err="1"/>
              <a:t>Interpoliation</a:t>
            </a:r>
            <a:r>
              <a:rPr lang="en-US" dirty="0"/>
              <a:t> in </a:t>
            </a:r>
            <a:r>
              <a:rPr lang="en-US" dirty="0" err="1"/>
              <a:t>FromSql</a:t>
            </a:r>
            <a:endParaRPr lang="en-US" dirty="0"/>
          </a:p>
          <a:p>
            <a:r>
              <a:rPr lang="en-US" dirty="0"/>
              <a:t>Database Scalar Functions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2237194" y="6033254"/>
            <a:ext cx="771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https://github.com/aspnet/EntityFramework/wiki/Roadmap#ef-core-20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30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9765-570D-4040-BBC3-A08DA54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2.0 - </a:t>
            </a:r>
            <a:r>
              <a:rPr lang="en-US" dirty="0" err="1"/>
              <a:t>EF.Functions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7E16-6BB9-43DF-89EF-45FF49585A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.Functions.Like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1FA6-DB59-4704-9BAE-EF80D26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2.0 – Owned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F8EB-C10B-4962-9791-ED1E78AE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772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Monaco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&lt;Customer&gt;()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(c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c.WorkAddress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Address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Line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PostalOrZipCode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StateOrProvince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CityOrTown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internal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9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A56-2680-4AA5-86A2-7B8106C6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2.0 - Global Query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32-595E-486B-AC76-E5C1553F565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modelBuilder.Entity</a:t>
            </a:r>
            <a:r>
              <a:rPr lang="en-US" dirty="0">
                <a:solidFill>
                  <a:schemeClr val="bg1"/>
                </a:solidFill>
              </a:rPr>
              <a:t>&lt;Recipe&gt;().</a:t>
            </a:r>
            <a:r>
              <a:rPr lang="en-US" dirty="0" err="1">
                <a:solidFill>
                  <a:schemeClr val="bg1"/>
                </a:solidFill>
              </a:rPr>
              <a:t>HasQueryFilter</a:t>
            </a:r>
            <a:r>
              <a:rPr lang="en-US" dirty="0">
                <a:solidFill>
                  <a:schemeClr val="bg1"/>
                </a:solidFill>
              </a:rPr>
              <a:t>(r =&gt; !</a:t>
            </a:r>
            <a:r>
              <a:rPr lang="en-US" dirty="0" err="1">
                <a:solidFill>
                  <a:schemeClr val="bg1"/>
                </a:solidFill>
              </a:rPr>
              <a:t>r.IsDeleted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9870568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  <a:p>
            <a:r>
              <a:rPr lang="en-US" dirty="0"/>
              <a:t>https://blogs.msdn.microsoft.com/dotnet/2017/05/12/announcing-ef-core-2-0-preview-1/</a:t>
            </a:r>
          </a:p>
          <a:p>
            <a:r>
              <a:rPr lang="en-US" dirty="0"/>
              <a:t>https://blogs.msdn.microsoft.com/dotnet/2017/06/28/announcing-ef-core-2-0-preview-2/</a:t>
            </a:r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9456" y="2422028"/>
            <a:ext cx="11859768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25588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225588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DBB88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2AA44"/>
                </a:solidFill>
                <a:latin typeface="Consolas" panose="020B0609020204030204" pitchFamily="49" charset="0"/>
              </a:rPr>
              <a:t>Microsoft.EntityFrameworkCore.SqlServer.Design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b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600" dirty="0">
                <a:solidFill>
                  <a:srgbClr val="DDBB88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"2.0.0-preview1-final"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/&gt;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225588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DBB88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2AA44"/>
                </a:solidFill>
                <a:latin typeface="Consolas" panose="020B0609020204030204" pitchFamily="49" charset="0"/>
              </a:rPr>
              <a:t>Microsoft.EntityFrameworkCore.Design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b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600" dirty="0">
                <a:solidFill>
                  <a:srgbClr val="DDBB88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"2.0.0-preview1-final"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/&gt;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225588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25588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225588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DBB88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2AA44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b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>
                <a:solidFill>
                  <a:srgbClr val="DDBB88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2AA44"/>
                </a:solidFill>
                <a:latin typeface="Consolas" panose="020B0609020204030204" pitchFamily="49" charset="0"/>
              </a:rPr>
              <a:t>"2.0.0-preview1-final"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/&gt;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225588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719770"/>
            <a:ext cx="1132242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services.AddDbContextPool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//(EF 2)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73" y="4527152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latin typeface="Consolas" panose="020B0609020204030204" pitchFamily="49" charset="0"/>
              </a:rPr>
              <a:t>-startup-project ..\</a:t>
            </a:r>
            <a:r>
              <a:rPr lang="en-US" sz="2000" dirty="0" err="1">
                <a:latin typeface="Consolas" panose="020B0609020204030204" pitchFamily="49" charset="0"/>
              </a:rPr>
              <a:t>MigrationsConsole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97713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96" y="1"/>
            <a:ext cx="7080504" cy="2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13381</TotalTime>
  <Words>799</Words>
  <Application>Microsoft Office PowerPoint</Application>
  <PresentationFormat>Widescreen</PresentationFormat>
  <Paragraphs>196</Paragraphs>
  <Slides>20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Corbel</vt:lpstr>
      <vt:lpstr>Monaco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Performance</vt:lpstr>
      <vt:lpstr>Demo</vt:lpstr>
      <vt:lpstr>Shadow Properties</vt:lpstr>
      <vt:lpstr>Logging</vt:lpstr>
      <vt:lpstr>Providers</vt:lpstr>
      <vt:lpstr>In Memory Provider</vt:lpstr>
      <vt:lpstr>EF Core 2 </vt:lpstr>
      <vt:lpstr>Core 2.0 - EF.Functions</vt:lpstr>
      <vt:lpstr>EF Core 2.0 – Owned Entities </vt:lpstr>
      <vt:lpstr>EF 2.0 - Global Query Filters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60</cp:revision>
  <dcterms:created xsi:type="dcterms:W3CDTF">2016-08-28T19:50:39Z</dcterms:created>
  <dcterms:modified xsi:type="dcterms:W3CDTF">2017-07-15T18:26:37Z</dcterms:modified>
</cp:coreProperties>
</file>