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 dirty="0"/>
              <a:t>https://blogs.msdn.microsoft.com/dotnet/2017/05/12/announcing-ef-core-2-0-preview-1/</a:t>
            </a:r>
          </a:p>
          <a:p>
            <a:r>
              <a:rPr lang="en-US" dirty="0"/>
              <a:t>https://blogs.msdn.microsoft.com/dotnet/2017/06/28/announcing-ef-core-2-0-preview-2/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13396</TotalTime>
  <Words>845</Words>
  <Application>Microsoft Office PowerPoint</Application>
  <PresentationFormat>Widescreen</PresentationFormat>
  <Paragraphs>197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61</cp:revision>
  <dcterms:created xsi:type="dcterms:W3CDTF">2016-08-28T19:50:39Z</dcterms:created>
  <dcterms:modified xsi:type="dcterms:W3CDTF">2017-08-26T02:17:58Z</dcterms:modified>
</cp:coreProperties>
</file>