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78" r:id="rId19"/>
    <p:sldId id="260" r:id="rId20"/>
    <p:sldId id="25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7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EF39-F8C5-4898-A4DE-1AF29784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0375-E6B5-442A-9F99-4310024E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  <a:p>
            <a:r>
              <a:rPr lang="en-US" dirty="0"/>
              <a:t>Value Converters</a:t>
            </a:r>
          </a:p>
          <a:p>
            <a:r>
              <a:rPr lang="en-US" dirty="0"/>
              <a:t>Server Side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Data Seeding</a:t>
            </a:r>
          </a:p>
          <a:p>
            <a:r>
              <a:rPr lang="en-US" dirty="0" err="1"/>
              <a:t>System.Transactions</a:t>
            </a:r>
            <a:endParaRPr lang="en-US" dirty="0"/>
          </a:p>
          <a:p>
            <a:r>
              <a:rPr lang="en-US" dirty="0"/>
              <a:t>Cosmos DB Provider</a:t>
            </a:r>
          </a:p>
          <a:p>
            <a:r>
              <a:rPr lang="en-US" dirty="0"/>
              <a:t>Sample Oracle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80396-90DA-4311-9249-E55FB1FA806F}"/>
              </a:ext>
            </a:extLst>
          </p:cNvPr>
          <p:cNvSpPr/>
          <p:nvPr/>
        </p:nvSpPr>
        <p:spPr>
          <a:xfrm>
            <a:off x="0" y="643666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https://blogs.msdn.microsoft.com/dotnet/2018/02/02/entity-framework-core-2-1-roadmap/</a:t>
            </a:r>
          </a:p>
        </p:txBody>
      </p:sp>
    </p:spTree>
    <p:extLst>
      <p:ext uri="{BB962C8B-B14F-4D97-AF65-F5344CB8AC3E}">
        <p14:creationId xmlns:p14="http://schemas.microsoft.com/office/powerpoint/2010/main" val="166200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92F624-6129-440A-A154-AA0034253B75}"/>
              </a:ext>
            </a:extLst>
          </p:cNvPr>
          <p:cNvSpPr/>
          <p:nvPr/>
        </p:nvSpPr>
        <p:spPr>
          <a:xfrm>
            <a:off x="3584592" y="6488667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https://github.com/aspnet/dataaccessperformance</a:t>
            </a:r>
          </a:p>
        </p:txBody>
      </p:sp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14059</TotalTime>
  <Words>910</Words>
  <Application>Microsoft Office PowerPoint</Application>
  <PresentationFormat>Widescreen</PresentationFormat>
  <Paragraphs>208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EF 2.1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66</cp:revision>
  <dcterms:created xsi:type="dcterms:W3CDTF">2016-08-28T19:50:39Z</dcterms:created>
  <dcterms:modified xsi:type="dcterms:W3CDTF">2018-03-19T00:15:09Z</dcterms:modified>
</cp:coreProperties>
</file>